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5" r:id="rId2"/>
    <p:sldId id="386" r:id="rId3"/>
    <p:sldId id="387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405" r:id="rId12"/>
    <p:sldId id="406" r:id="rId13"/>
    <p:sldId id="408" r:id="rId14"/>
    <p:sldId id="407" r:id="rId15"/>
    <p:sldId id="409" r:id="rId16"/>
    <p:sldId id="410" r:id="rId17"/>
    <p:sldId id="411" r:id="rId18"/>
    <p:sldId id="412" r:id="rId19"/>
    <p:sldId id="413" r:id="rId20"/>
    <p:sldId id="414" r:id="rId21"/>
    <p:sldId id="422" r:id="rId22"/>
    <p:sldId id="424" r:id="rId23"/>
    <p:sldId id="260" r:id="rId24"/>
    <p:sldId id="416" r:id="rId25"/>
    <p:sldId id="417" r:id="rId26"/>
    <p:sldId id="423" r:id="rId27"/>
    <p:sldId id="421" r:id="rId28"/>
    <p:sldId id="418" r:id="rId29"/>
    <p:sldId id="419" r:id="rId30"/>
    <p:sldId id="420" r:id="rId31"/>
    <p:sldId id="425" r:id="rId32"/>
    <p:sldId id="426" r:id="rId33"/>
    <p:sldId id="428" r:id="rId34"/>
    <p:sldId id="427" r:id="rId35"/>
    <p:sldId id="429" r:id="rId36"/>
    <p:sldId id="430" r:id="rId37"/>
    <p:sldId id="431" r:id="rId38"/>
    <p:sldId id="432" r:id="rId39"/>
    <p:sldId id="433" r:id="rId40"/>
    <p:sldId id="43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83" r:id="rId60"/>
    <p:sldId id="384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361" r:id="rId80"/>
    <p:sldId id="362" r:id="rId81"/>
    <p:sldId id="363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-5" id="{732775EE-EBDD-4412-B126-712A44D2951E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6-9" id="{D03A001D-C988-4A9A-8E25-51B26D9F363C}">
          <p14:sldIdLst>
            <p14:sldId id="405"/>
            <p14:sldId id="406"/>
            <p14:sldId id="408"/>
            <p14:sldId id="407"/>
            <p14:sldId id="409"/>
            <p14:sldId id="410"/>
            <p14:sldId id="411"/>
            <p14:sldId id="412"/>
            <p14:sldId id="413"/>
            <p14:sldId id="414"/>
          </p14:sldIdLst>
        </p14:section>
        <p14:section name="10-12" id="{6631AEFF-0DCA-47CB-8964-AC2B90C66AB0}">
          <p14:sldIdLst>
            <p14:sldId id="422"/>
            <p14:sldId id="424"/>
            <p14:sldId id="260"/>
            <p14:sldId id="416"/>
            <p14:sldId id="417"/>
            <p14:sldId id="423"/>
            <p14:sldId id="421"/>
            <p14:sldId id="418"/>
            <p14:sldId id="419"/>
            <p14:sldId id="420"/>
          </p14:sldIdLst>
        </p14:section>
        <p14:section name="13-16" id="{CE87B1B5-628B-467F-B7D7-4C1BC5C1F6C2}">
          <p14:sldIdLst>
            <p14:sldId id="425"/>
            <p14:sldId id="426"/>
            <p14:sldId id="428"/>
            <p14:sldId id="427"/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17-19" id="{D06589F4-9F02-475D-B4FC-E99D8E7EC13F}">
          <p14:sldIdLst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</p14:sldIdLst>
        </p14:section>
        <p14:section name="20-22" id="{0AE600DD-F5AE-4BA1-82EB-91ADDD3BE80E}">
          <p14:sldIdLst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23-26" id="{E5324572-4696-4B97-9E55-FCA7171B21EB}">
          <p14:sldIdLst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27-" id="{C371318B-8474-4BEA-979F-50E455F285B6}">
          <p14:sldIdLst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류 다현" initials="류다" lastIdx="1" clrIdx="0">
    <p:extLst>
      <p:ext uri="{19B8F6BF-5375-455C-9EA6-DF929625EA0E}">
        <p15:presenceInfo xmlns:p15="http://schemas.microsoft.com/office/powerpoint/2012/main" userId="044e86ecf65698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38" d="100"/>
          <a:sy n="38" d="100"/>
        </p:scale>
        <p:origin x="116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A433A-5714-434E-8CBA-CC98E75DE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42E78F-AB2F-413E-8FAC-62BD04DD6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E14240-F7E1-4067-8CD1-71911A6D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23A0E-ABDD-4D6C-AE8E-A3749F44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90F7F-5711-48F6-810E-2A467C67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46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50084-85B5-447E-B4FD-E706091D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AED1F9-08A7-4992-A594-D6F6E23EC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FABAD-E42B-49BA-B706-3E512573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B7FC5-44BC-44B9-A5B9-B3CC17190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81FDE4-8474-4558-9DD9-2DB0911D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17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282209-4230-4236-9702-1A64215A0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DB513A-10CF-4B1C-A1AB-395382FB5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1243A-A4CA-4E93-9967-9FA36C99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B7466-FCE3-49CD-9E8D-E6D20F39B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F6FB-8A94-47D0-A1C2-A034C4AE0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4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97FCF-74DB-49E5-A282-A6C6A2AC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BB82B-362A-4E81-B291-073F9FFCF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58347-DF23-4C09-A92E-28E00C7C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583799-2308-403D-B03A-A51BB652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BFF99-BD04-4C3E-98AF-B1B291E9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5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9784F-4D21-4451-9271-75EC843B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1B4D16-BE90-42AD-B721-D4F621367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ADF05-8F54-4939-9771-B036BF20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3A0B9-69C1-4A85-AD6D-8DA8404E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2BC45-3B82-4324-82C2-C098A833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17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7B4B0-806A-488A-93F6-4F42D9C9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67C5D5-5B37-4126-9412-8CB2C1C60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104A97-127B-4F8E-BC1C-F71C36EC7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9A176A-567F-4500-B711-1E7531A0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D48F3C-8A17-4EEB-8592-B9D3DE90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1953E0-E416-4787-86CD-86E7DB16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0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91392-58B2-4C14-B9FB-0CCAEC20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6857E3-67BC-4AB2-98E3-C82229668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24EBFB-0A54-4843-9E97-C056F3D7F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79530B-AC79-4B64-8BCD-1B294A03A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0F32E-2E95-4FA1-B38F-D8F4DBFE3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0C5510-BA7E-48C8-B357-5935C44F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1630AB-4D35-43A1-9460-EB9D8C0D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B847B-1556-41F4-8A70-68932B8E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72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2A00F-0105-4523-B21D-F1529FCA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E4E9F2-65E2-48FD-AEF3-DA3BE7271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954ACB-8E4F-446C-AD10-84A622CA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8CB830-C430-435B-94DF-BE3793D5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54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28D08A-7833-4876-996B-7436FE69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109CD7-2E86-44C8-ADB9-2368CFCF5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FC667-BE0A-4EFA-AF09-24FFAD10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40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4CDA2-084B-42F6-93FE-384A5A45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CE84B3-0442-488C-AE2C-0A18A563C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C06524-514F-400E-8AFA-5AF439D76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E5D6D1-C484-4F77-BBCB-FCBF70CD3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0C7D95-D792-4A1A-B6F9-3B980990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7906B-830D-4D4D-88B4-8B844F27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67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CEA53-1810-48F4-923D-67AA5C26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515D55-0661-4A8A-B554-7A46ABE0C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A20BD4-83B2-4908-940D-0D4CD9CD3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22A909-F475-4591-BBD6-057543F6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B7DD6D-D4C0-4BC6-8398-6D8C7478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126550-6DE6-4D5C-B2DE-9A257396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39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29BDB2-A465-4A25-973D-08CB27C8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C8F77-1876-454B-AB64-CBF1C73C0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B199A1-F037-477A-A4F2-A97B5F870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31318-6D0B-4B00-BAE6-F9F146672794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9E4CA3-D426-44E8-93DF-C57AC7C6A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A0FDB1-E50C-424C-BA0E-478B117D2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7A282-4EF5-4B73-B0CA-9D6ACA569D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6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brandi.co.kr/products/1542691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www.brandi.co.kr/products/12332071?pid=MO_Contents2&amp;c=revesible_paddinghttps%3A%2F%2Fwww.brandi.co.kr%2Fproducts%2F12332071post_1211&amp;is_retargeting=true&amp;af_force_deeplink=true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hyperlink" Target="https://www.brandi.co.kr/products/1834726?pid=MO_Contents2&amp;c=revesible_paddinghttps%3A%2F%2Fwww.brandi.co.kr%2Fproducts%2F1834726post_1211&amp;is_retargeting=true&amp;af_force_deeplink=true" TargetMode="External"/><Relationship Id="rId4" Type="http://schemas.openxmlformats.org/officeDocument/2006/relationships/hyperlink" Target="https://www.brandi.co.kr/products/11106080?pid=MO_Contents2&amp;c=revesible_paddinghttps%3A%2F%2Fwww.brandi.co.kr%2Fproducts%2F11106080post_1211&amp;is_retargeting=true&amp;af_force_deeplink=true" TargetMode="External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ko.codibook.net/item/8231524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48.png"/><Relationship Id="rId2" Type="http://schemas.openxmlformats.org/officeDocument/2006/relationships/hyperlink" Target="https://ko.codibook.net/item/824200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ndi.co.kr/products/12573292?pid=MO_Contents2&amp;c=winter_jejuhttps%3A%2F%2Fwww.brandi.co.kr%2Fproducts%2F12573292post_0107&amp;is_retargeting=true&amp;af_force_deeplink=true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ko.codibook.net/item/8217725" TargetMode="External"/><Relationship Id="rId10" Type="http://schemas.openxmlformats.org/officeDocument/2006/relationships/image" Target="../media/image46.png"/><Relationship Id="rId4" Type="http://schemas.openxmlformats.org/officeDocument/2006/relationships/hyperlink" Target="https://ko.codibook.net/item/8233423" TargetMode="External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item.gmarket.co.kr/Item?goodscode=1492081590" TargetMode="External"/><Relationship Id="rId7" Type="http://schemas.openxmlformats.org/officeDocument/2006/relationships/image" Target="../media/image52.png"/><Relationship Id="rId2" Type="http://schemas.openxmlformats.org/officeDocument/2006/relationships/hyperlink" Target="http://department.ssg.com/item/itemView.ssg?itemId=1000037969631&amp;siteNo=6009&amp;salestrNo=100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ara.com/kr/ko/%EC%86%8C%ED%94%84%ED%8A%B8-%EB%A0%88%EB%8D%94-%EC%8A%A4%EB%8B%88%EC%BB%A4%EC%A6%88-p12419610.html?v1=74026714&amp;v2=1549267" TargetMode="External"/><Relationship Id="rId3" Type="http://schemas.openxmlformats.org/officeDocument/2006/relationships/image" Target="../media/image55.png"/><Relationship Id="rId7" Type="http://schemas.microsoft.com/office/2007/relationships/hdphoto" Target="../media/hdphoto3.wdp"/><Relationship Id="rId2" Type="http://schemas.openxmlformats.org/officeDocument/2006/relationships/hyperlink" Target="https://www.wconcept.co.kr/Product/300833062?adfrom=rewardstyl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3.png"/><Relationship Id="rId4" Type="http://schemas.openxmlformats.org/officeDocument/2006/relationships/image" Target="../media/image56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hyperlink" Target="https://codibook.net/item/8232370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hyperlink" Target="https://www.1300k.com/shop/goodsDetail.html?f_goodsno=215024616473&amp;from=nvrcps&amp;ACE_REF=naver_open&amp;NaPm=ct%3Dkfurfndc%7Cci%3Dd29990d8b9825538b23f5e758f2c3dccdddf732e%7Ctr%3Dsls%7Csn%3D175394%7Chk%3D55a8910a9bb68777a13231d3535946eed1d624f0" TargetMode="External"/><Relationship Id="rId4" Type="http://schemas.openxmlformats.org/officeDocument/2006/relationships/hyperlink" Target="http://www.halfclub.com/Detail?PrstCd=0IICM1POB4&amp;ColorCd=ZZ9&amp;NaPm=ct%3Dkfureonc%7Cci%3D8ea96d42aa6d6ff32a10ed033a4c7edbe74283fb%7Ctr%3Dsls%7Csn%3D270%7Chk%3Dfe2950b799c76fe6ebc8cf49b6ee311121fa7bcf&amp;_n_m2=naverdb" TargetMode="External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4.wdp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33.png"/><Relationship Id="rId4" Type="http://schemas.openxmlformats.org/officeDocument/2006/relationships/hyperlink" Target="https://ko.codibook.net/item/823152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www.brandi.co.kr/products/1542691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dibook.net/item/821801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https://codibook.net/item/8231316" TargetMode="External"/><Relationship Id="rId7" Type="http://schemas.openxmlformats.org/officeDocument/2006/relationships/image" Target="../media/image91.png"/><Relationship Id="rId2" Type="http://schemas.openxmlformats.org/officeDocument/2006/relationships/hyperlink" Target="https://codibook.net/item/823327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hyperlink" Target="https://codibook.net/item/8232370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s://codibook.net/item/8209530" TargetMode="External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book.net/item/8232370" TargetMode="External"/><Relationship Id="rId7" Type="http://schemas.openxmlformats.org/officeDocument/2006/relationships/image" Target="../media/image6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hyperlink" Target="https://www.brandi.co.kr/products/13823963" TargetMode="External"/><Relationship Id="rId7" Type="http://schemas.openxmlformats.org/officeDocument/2006/relationships/image" Target="../media/image99.png"/><Relationship Id="rId12" Type="http://schemas.openxmlformats.org/officeDocument/2006/relationships/hyperlink" Target="https://www.brandi.co.kr/products/15426913" TargetMode="External"/><Relationship Id="rId2" Type="http://schemas.openxmlformats.org/officeDocument/2006/relationships/hyperlink" Target="https://www.brandi.co.kr/products/19853541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.png"/><Relationship Id="rId5" Type="http://schemas.openxmlformats.org/officeDocument/2006/relationships/image" Target="../media/image98.png"/><Relationship Id="rId10" Type="http://schemas.microsoft.com/office/2007/relationships/hdphoto" Target="../media/hdphoto7.wdp"/><Relationship Id="rId4" Type="http://schemas.openxmlformats.org/officeDocument/2006/relationships/hyperlink" Target="https://www.brandi.co.kr/products/14984849" TargetMode="External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https://ko.codibook.net/item/8210981" TargetMode="External"/><Relationship Id="rId7" Type="http://schemas.openxmlformats.org/officeDocument/2006/relationships/image" Target="../media/image102.png"/><Relationship Id="rId2" Type="http://schemas.openxmlformats.org/officeDocument/2006/relationships/hyperlink" Target="https://ko.codibook.net/item/812611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hyperlink" Target="https://ko.codibook.net/item/8217638" TargetMode="External"/><Relationship Id="rId4" Type="http://schemas.openxmlformats.org/officeDocument/2006/relationships/hyperlink" Target="https://ko.codibook.net/item/8218031" TargetMode="External"/><Relationship Id="rId9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codibook.net/item/8232477" TargetMode="Externa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1.png"/><Relationship Id="rId3" Type="http://schemas.openxmlformats.org/officeDocument/2006/relationships/hyperlink" Target="https://codibook.net/item/8218014" TargetMode="External"/><Relationship Id="rId7" Type="http://schemas.openxmlformats.org/officeDocument/2006/relationships/image" Target="../media/image66.png"/><Relationship Id="rId12" Type="http://schemas.microsoft.com/office/2007/relationships/hdphoto" Target="../media/hdphoto3.wdp"/><Relationship Id="rId2" Type="http://schemas.openxmlformats.org/officeDocument/2006/relationships/hyperlink" Target="https://codibook.net/item/8223855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concept.co.kr/Product/300833062?adfrom=rewardstyle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codibook.net/item/8232370" TargetMode="External"/><Relationship Id="rId10" Type="http://schemas.openxmlformats.org/officeDocument/2006/relationships/image" Target="../media/image110.png"/><Relationship Id="rId4" Type="http://schemas.openxmlformats.org/officeDocument/2006/relationships/hyperlink" Target="https://codibook.net/item/8217730" TargetMode="External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codibook.net/item/8231638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codibook.net/item/8231524" TargetMode="External"/><Relationship Id="rId5" Type="http://schemas.openxmlformats.org/officeDocument/2006/relationships/hyperlink" Target="https://codibook.net/item/8217771" TargetMode="External"/><Relationship Id="rId10" Type="http://schemas.openxmlformats.org/officeDocument/2006/relationships/image" Target="../media/image114.png"/><Relationship Id="rId4" Type="http://schemas.openxmlformats.org/officeDocument/2006/relationships/hyperlink" Target="https://codibook.net/item/8219452" TargetMode="External"/><Relationship Id="rId9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png"/><Relationship Id="rId7" Type="http://schemas.microsoft.com/office/2007/relationships/hdphoto" Target="../media/hdphoto8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microsoft.com/office/2007/relationships/hdphoto" Target="../media/hdphoto9.wdp"/><Relationship Id="rId7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hyperlink" Target="https://www.brandi.co.kr/products/11106080?pid=MO_Contents2&amp;c=revesible_paddinghttps%3A%2F%2Fwww.brandi.co.kr%2Fproducts%2F11106080post_1211&amp;is_retargeting=true&amp;af_force_deeplink=true" TargetMode="External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zara.com/kr/ko/%EC%86%8C%ED%94%84%ED%8A%B8-%EB%A0%88%EB%8D%94-%EC%8A%A4%EB%8B%88%EC%BB%A4%EC%A6%88-p12419610.html?v1=74026714&amp;v2=1549267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hyperlink" Target="https://codibook.net/item/8231760" TargetMode="External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hyperlink" Target="https://codibook.net/item/823520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dibook.net/item/8235143" TargetMode="External"/><Relationship Id="rId11" Type="http://schemas.openxmlformats.org/officeDocument/2006/relationships/image" Target="../media/image128.png"/><Relationship Id="rId5" Type="http://schemas.openxmlformats.org/officeDocument/2006/relationships/hyperlink" Target="https://codibook.net/item/8236585" TargetMode="External"/><Relationship Id="rId10" Type="http://schemas.openxmlformats.org/officeDocument/2006/relationships/image" Target="../media/image127.png"/><Relationship Id="rId4" Type="http://schemas.openxmlformats.org/officeDocument/2006/relationships/hyperlink" Target="https://codibook.net/item/8231466" TargetMode="External"/><Relationship Id="rId9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www.wconcept.co.kr/Product/300833062?adfrom=rewardstyle" TargetMode="External"/><Relationship Id="rId7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95.png"/><Relationship Id="rId4" Type="http://schemas.openxmlformats.org/officeDocument/2006/relationships/hyperlink" Target="https://codibook.net/item/8232370" TargetMode="External"/><Relationship Id="rId9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hyperlink" Target="https://www.wconcept.co.kr/Product/300640853?adfrom=rewardstyle" TargetMode="External"/><Relationship Id="rId7" Type="http://schemas.microsoft.com/office/2007/relationships/hdphoto" Target="../media/hdphoto10.wdp"/><Relationship Id="rId2" Type="http://schemas.openxmlformats.org/officeDocument/2006/relationships/hyperlink" Target="https://rstyle.me/+VCji__5zIiJAIt4YHwYfI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36.png"/><Relationship Id="rId4" Type="http://schemas.openxmlformats.org/officeDocument/2006/relationships/hyperlink" Target="https://www.wconcept.co.kr/Product/300419306?rccode=pc_detail_b&amp;adfrom=rewardstyle" TargetMode="External"/><Relationship Id="rId9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ko.codibook.net/item/8210035" TargetMode="External"/><Relationship Id="rId3" Type="http://schemas.openxmlformats.org/officeDocument/2006/relationships/image" Target="../media/image139.png"/><Relationship Id="rId7" Type="http://schemas.openxmlformats.org/officeDocument/2006/relationships/hyperlink" Target="https://ko.codibook.net/item/8231708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codibook.net/item/8215184" TargetMode="External"/><Relationship Id="rId11" Type="http://schemas.openxmlformats.org/officeDocument/2006/relationships/image" Target="../media/image142.png"/><Relationship Id="rId5" Type="http://schemas.openxmlformats.org/officeDocument/2006/relationships/hyperlink" Target="https://ko.codibook.net/item/8233242" TargetMode="External"/><Relationship Id="rId10" Type="http://schemas.openxmlformats.org/officeDocument/2006/relationships/image" Target="../media/image141.png"/><Relationship Id="rId4" Type="http://schemas.openxmlformats.org/officeDocument/2006/relationships/hyperlink" Target="https://ko.codibook.net/item/8233432" TargetMode="External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zara.com/kr/ko/%EC%86%8C%ED%94%84%ED%8A%B8-%EB%A0%88%EB%8D%94-%EC%8A%A4%EB%8B%88%EC%BB%A4%EC%A6%88-p12419610.html?v1=74026714&amp;v2=1549267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hyperlink" Target="https://ko.codibook.net/item/8224381" TargetMode="External"/><Relationship Id="rId7" Type="http://schemas.openxmlformats.org/officeDocument/2006/relationships/image" Target="../media/image145.png"/><Relationship Id="rId2" Type="http://schemas.openxmlformats.org/officeDocument/2006/relationships/hyperlink" Target="https://ko.codibook.net/item/8229205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codibook.net/item/8231410" TargetMode="External"/><Relationship Id="rId11" Type="http://schemas.openxmlformats.org/officeDocument/2006/relationships/image" Target="../media/image149.png"/><Relationship Id="rId5" Type="http://schemas.openxmlformats.org/officeDocument/2006/relationships/hyperlink" Target="https://ko.codibook.net/item/8231436" TargetMode="External"/><Relationship Id="rId10" Type="http://schemas.openxmlformats.org/officeDocument/2006/relationships/image" Target="../media/image148.png"/><Relationship Id="rId4" Type="http://schemas.openxmlformats.org/officeDocument/2006/relationships/hyperlink" Target="https://ko.codibook.net/item/8209504" TargetMode="External"/><Relationship Id="rId9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hyperlink" Target="https://www2.hm.com/ko_kr/productpage.0652731003.html" TargetMode="External"/><Relationship Id="rId7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hm.com/ko_kr/productpage.0675068002.html" TargetMode="External"/><Relationship Id="rId5" Type="http://schemas.openxmlformats.org/officeDocument/2006/relationships/hyperlink" Target="https://www2.hm.com/ko_kr/productpage.0622141005.html" TargetMode="External"/><Relationship Id="rId10" Type="http://schemas.openxmlformats.org/officeDocument/2006/relationships/image" Target="../media/image154.png"/><Relationship Id="rId4" Type="http://schemas.openxmlformats.org/officeDocument/2006/relationships/hyperlink" Target="https://www2.hm.com/ko_kr/productpage.0699293002.html" TargetMode="External"/><Relationship Id="rId9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://www.regularfit.co.kr/dress/?idx=199" TargetMode="External"/><Relationship Id="rId7" Type="http://schemas.openxmlformats.org/officeDocument/2006/relationships/image" Target="../media/image155.png"/><Relationship Id="rId2" Type="http://schemas.openxmlformats.org/officeDocument/2006/relationships/hyperlink" Target="http://www.skstoa.com/display/goods/2204750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6.png"/><Relationship Id="rId4" Type="http://schemas.openxmlformats.org/officeDocument/2006/relationships/hyperlink" Target="https://www.zara.com/kr/ko/%EC%86%8C%ED%94%84%ED%8A%B8-%EB%A0%88%EB%8D%94-%EC%8A%A4%EB%8B%88%EC%BB%A4%EC%A6%88-p12419610.html?v1=74026714&amp;v2=1549267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hyperlink" Target="https://www2.hm.com/ko_kr/productpage.0675068002.html" TargetMode="External"/><Relationship Id="rId7" Type="http://schemas.openxmlformats.org/officeDocument/2006/relationships/image" Target="../media/image156.png"/><Relationship Id="rId2" Type="http://schemas.openxmlformats.org/officeDocument/2006/relationships/hyperlink" Target="http://www.regularfit.co.kr/bottomskirt/?idx=196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6.png"/><Relationship Id="rId4" Type="http://schemas.openxmlformats.org/officeDocument/2006/relationships/hyperlink" Target="https://www.zara.com/kr/ko/%EC%86%8C%ED%94%84%ED%8A%B8-%EB%A0%88%EB%8D%94-%EC%8A%A4%EB%8B%88%EC%BB%A4%EC%A6%88-p12419610.html?v1=74026714&amp;v2=1549267" TargetMode="External"/><Relationship Id="rId9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ta1.com/partner/rani?psq=5137748" TargetMode="External"/><Relationship Id="rId5" Type="http://schemas.openxmlformats.org/officeDocument/2006/relationships/hyperlink" Target="http://www.regularfit.co.kr/bottomskirt/?idx=196" TargetMode="External"/><Relationship Id="rId10" Type="http://schemas.openxmlformats.org/officeDocument/2006/relationships/image" Target="../media/image161.png"/><Relationship Id="rId4" Type="http://schemas.openxmlformats.org/officeDocument/2006/relationships/hyperlink" Target="http://www.sta1.com/partner/rani?psq=4764828" TargetMode="External"/><Relationship Id="rId9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hyperlink" Target="https://www.zara.com/kr/ko/%EC%86%8C%ED%94%84%ED%8A%B8-%EB%A0%88%EB%8D%94-%EC%8A%A4%EB%8B%88%EC%BB%A4%EC%A6%88-p12419610.html?v1=74026714&amp;v2=154926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hyperlink" Target="https://ko.codibook.net/item/8231465" TargetMode="External"/><Relationship Id="rId7" Type="http://schemas.openxmlformats.org/officeDocument/2006/relationships/image" Target="../media/image102.png"/><Relationship Id="rId12" Type="http://schemas.openxmlformats.org/officeDocument/2006/relationships/image" Target="../media/image166.png"/><Relationship Id="rId2" Type="http://schemas.openxmlformats.org/officeDocument/2006/relationships/hyperlink" Target="https://codibook.net/item/823515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dibook.net/item/8210981" TargetMode="External"/><Relationship Id="rId11" Type="http://schemas.openxmlformats.org/officeDocument/2006/relationships/image" Target="../media/image165.png"/><Relationship Id="rId5" Type="http://schemas.openxmlformats.org/officeDocument/2006/relationships/hyperlink" Target="https://codibook.net/item/8236509" TargetMode="External"/><Relationship Id="rId10" Type="http://schemas.openxmlformats.org/officeDocument/2006/relationships/image" Target="../media/image164.png"/><Relationship Id="rId4" Type="http://schemas.openxmlformats.org/officeDocument/2006/relationships/hyperlink" Target="https://codibook.net/item/8207805" TargetMode="External"/><Relationship Id="rId9" Type="http://schemas.openxmlformats.org/officeDocument/2006/relationships/image" Target="../media/image1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microsoft.com/office/2007/relationships/hdphoto" Target="../media/hdphoto15.wdp"/><Relationship Id="rId3" Type="http://schemas.openxmlformats.org/officeDocument/2006/relationships/hyperlink" Target="https://ko.codibook.net/item/8228149" TargetMode="External"/><Relationship Id="rId7" Type="http://schemas.microsoft.com/office/2007/relationships/hdphoto" Target="../media/hdphoto12.wdp"/><Relationship Id="rId12" Type="http://schemas.openxmlformats.org/officeDocument/2006/relationships/image" Target="../media/image170.png"/><Relationship Id="rId2" Type="http://schemas.openxmlformats.org/officeDocument/2006/relationships/hyperlink" Target="https://ko.codibook.net/item/8230653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microsoft.com/office/2007/relationships/hdphoto" Target="../media/hdphoto14.wdp"/><Relationship Id="rId5" Type="http://schemas.openxmlformats.org/officeDocument/2006/relationships/hyperlink" Target="https://ko.codibook.net/item/8080245" TargetMode="External"/><Relationship Id="rId10" Type="http://schemas.openxmlformats.org/officeDocument/2006/relationships/image" Target="../media/image169.png"/><Relationship Id="rId4" Type="http://schemas.openxmlformats.org/officeDocument/2006/relationships/hyperlink" Target="https://ko.codibook.net/item/8207805" TargetMode="External"/><Relationship Id="rId9" Type="http://schemas.microsoft.com/office/2007/relationships/hdphoto" Target="../media/hdphoto13.wdp"/><Relationship Id="rId14" Type="http://schemas.openxmlformats.org/officeDocument/2006/relationships/image" Target="../media/image1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hyperlink" Target="https://ko.codibook.net/item/8210978" TargetMode="External"/><Relationship Id="rId7" Type="http://schemas.openxmlformats.org/officeDocument/2006/relationships/image" Target="../media/image172.png"/><Relationship Id="rId2" Type="http://schemas.openxmlformats.org/officeDocument/2006/relationships/hyperlink" Target="https://ko.codibook.net/item/822921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codibook.net/item/8163407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ko.codibook.net/item/8233072" TargetMode="External"/><Relationship Id="rId10" Type="http://schemas.openxmlformats.org/officeDocument/2006/relationships/image" Target="../media/image175.png"/><Relationship Id="rId4" Type="http://schemas.openxmlformats.org/officeDocument/2006/relationships/hyperlink" Target="https://ko.codibook.net/item/8231459" TargetMode="External"/><Relationship Id="rId9" Type="http://schemas.openxmlformats.org/officeDocument/2006/relationships/image" Target="../media/image1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hyperlink" Target="https://ko.codibook.net/item/8231621" TargetMode="External"/><Relationship Id="rId7" Type="http://schemas.openxmlformats.org/officeDocument/2006/relationships/image" Target="../media/image176.png"/><Relationship Id="rId2" Type="http://schemas.openxmlformats.org/officeDocument/2006/relationships/hyperlink" Target="https://ko.codibook.net/item/823204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codibook.net/item/8231434" TargetMode="External"/><Relationship Id="rId11" Type="http://schemas.openxmlformats.org/officeDocument/2006/relationships/image" Target="../media/image165.png"/><Relationship Id="rId5" Type="http://schemas.openxmlformats.org/officeDocument/2006/relationships/hyperlink" Target="https://ko.codibook.net/item/8231465" TargetMode="External"/><Relationship Id="rId10" Type="http://schemas.openxmlformats.org/officeDocument/2006/relationships/image" Target="../media/image179.png"/><Relationship Id="rId4" Type="http://schemas.openxmlformats.org/officeDocument/2006/relationships/hyperlink" Target="https://ko.codibook.net/item/8230993" TargetMode="External"/><Relationship Id="rId9" Type="http://schemas.openxmlformats.org/officeDocument/2006/relationships/image" Target="../media/image1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hyperlink" Target="https://ko.codibook.net/item/7961745" TargetMode="External"/><Relationship Id="rId7" Type="http://schemas.openxmlformats.org/officeDocument/2006/relationships/image" Target="../media/image90.png"/><Relationship Id="rId2" Type="http://schemas.openxmlformats.org/officeDocument/2006/relationships/hyperlink" Target="https://ko.codibook.net/item/823247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hyperlink" Target="https://ko.codibook.net/item/8231423" TargetMode="External"/><Relationship Id="rId4" Type="http://schemas.openxmlformats.org/officeDocument/2006/relationships/hyperlink" Target="https://ko.codibook.net/item/8231497" TargetMode="External"/><Relationship Id="rId9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zara.com/kr/ko/%EC%86%8C%ED%94%84%ED%8A%B8-%EB%A0%88%EB%8D%94-%EC%8A%A4%EB%8B%88%EC%BB%A4%EC%A6%88-p12419610.html?v1=74026714&amp;v2=1549267" TargetMode="External"/><Relationship Id="rId4" Type="http://schemas.openxmlformats.org/officeDocument/2006/relationships/hyperlink" Target="https://store-kr.uniqlo.com/display/showDisplayCache.lecs?goodsNo=NQ31118786&amp;displayNo=NQ1A02A11A17&amp;stonType=P&amp;storeNo=83&amp;siteNo=50706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6.png"/><Relationship Id="rId7" Type="http://schemas.openxmlformats.org/officeDocument/2006/relationships/image" Target="../media/image192.png"/><Relationship Id="rId2" Type="http://schemas.openxmlformats.org/officeDocument/2006/relationships/hyperlink" Target="https://www.zara.com/kr/ko/%EC%86%8C%ED%94%84%ED%8A%B8-%EB%A0%88%EB%8D%94-%EC%8A%A4%EB%8B%88%EC%BB%A4%EC%A6%88-p12419610.html?v1=74026714&amp;v2=154926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4.png"/><Relationship Id="rId4" Type="http://schemas.openxmlformats.org/officeDocument/2006/relationships/image" Target="../media/image189.png"/><Relationship Id="rId9" Type="http://schemas.microsoft.com/office/2007/relationships/hdphoto" Target="../media/hdphoto1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hyperlink" Target="https://www2.hm.com/ko_kr/productpage.0675068002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hm.com/ko_kr/productpage.0675068002.html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seoulstore.com/products/999230/detail?utm_source=naver&amp;utm_medium=post&amp;utm_campaign=%EC%97%90%EB%94%94%ED%84%B0%ED%95%98%EA%B5%AC&amp;utm_content=12%EC%9B%94%EC%B6%9C%EA%B7%BC%EB%A3%A9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www.seoulstore.com/products/1004148/detail?utm_source=naver&amp;utm_medium=post&amp;utm_campaign=%EC%97%90%EB%94%94%ED%84%B0%ED%95%98%EA%B5%AC&amp;utm_content=12%EC%9B%94%EC%B6%9C%EA%B7%BC%EB%A3%A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oulstore.com/products/1004568/detail?utm_source=naver&amp;utm_medium=post&amp;utm_campaign=%EC%97%90%EB%94%94%ED%84%B0%ED%95%98%EA%B5%AC&amp;utm_content=12%EC%9B%94%EC%B6%9C%EA%B7%BC%EB%A3%A9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www.seoulstore.com/products/996702/detail?utm_source=naver&amp;utm_medium=post&amp;utm_campaign=%EC%97%90%EB%94%94%ED%84%B0%ED%95%98%EA%B5%AC&amp;utm_content=12%EC%9B%94%EC%B6%9C%EA%B7%BC%EB%A3%A9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www.seoulstore.com/products/1006674/detail?utm_source=naver&amp;utm_medium=post&amp;utm_campaign=%EC%97%90%EB%94%94%ED%84%B0%ED%95%98%EA%B5%AC&amp;utm_content=12%EC%9B%94%EC%B6%9C%EA%B7%BC%EB%A3%A9" TargetMode="External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hyperlink" Target="http://www.sta1.com/partner/rani?psq=4426911" TargetMode="External"/><Relationship Id="rId7" Type="http://schemas.openxmlformats.org/officeDocument/2006/relationships/image" Target="../media/image133.png"/><Relationship Id="rId2" Type="http://schemas.openxmlformats.org/officeDocument/2006/relationships/hyperlink" Target="http://www.sta1.com/partner/rani?psq=518923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5.png"/><Relationship Id="rId4" Type="http://schemas.openxmlformats.org/officeDocument/2006/relationships/image" Target="../media/image201.png"/><Relationship Id="rId9" Type="http://schemas.openxmlformats.org/officeDocument/2006/relationships/image" Target="../media/image2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ndi.co.kr/products/10312296" TargetMode="External"/><Relationship Id="rId7" Type="http://schemas.openxmlformats.org/officeDocument/2006/relationships/image" Target="../media/image207.png"/><Relationship Id="rId2" Type="http://schemas.openxmlformats.org/officeDocument/2006/relationships/hyperlink" Target="https://www.brandi.co.kr/products/11427646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1.png"/><Relationship Id="rId4" Type="http://schemas.openxmlformats.org/officeDocument/2006/relationships/hyperlink" Target="https://www.brandi.co.kr/products/15426913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hyperlink" Target="https://www.charleskeith.com/kr/CK2-50150966.html?dwvar_CK2-50150966_color=29" TargetMode="External"/><Relationship Id="rId7" Type="http://schemas.openxmlformats.org/officeDocument/2006/relationships/image" Target="../media/image209.png"/><Relationship Id="rId2" Type="http://schemas.openxmlformats.org/officeDocument/2006/relationships/hyperlink" Target="https://www.wconcept.co.kr/Product/301016831?adfrom=rewardstyl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hyperlink" Target="http://www.skstoa.com/display/goods/22047379" TargetMode="External"/><Relationship Id="rId10" Type="http://schemas.openxmlformats.org/officeDocument/2006/relationships/image" Target="../media/image96.png"/><Relationship Id="rId4" Type="http://schemas.openxmlformats.org/officeDocument/2006/relationships/hyperlink" Target="https://www.sappun.co.kr/shop/shopdetail.html?branduid=1130408&amp;xcode=004&amp;mcode=003&amp;scode=&amp;GfDT=bmh%2FW10%3D" TargetMode="External"/><Relationship Id="rId9" Type="http://schemas.openxmlformats.org/officeDocument/2006/relationships/image" Target="../media/image21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microsoft.com/office/2007/relationships/hdphoto" Target="../media/hdphoto17.wdp"/><Relationship Id="rId7" Type="http://schemas.openxmlformats.org/officeDocument/2006/relationships/hyperlink" Target="https://www.zara.com/kr/ko/%EB%AF%B8%EB%8B%88-%EB%B2%84%ED%82%B7%EB%B0%B1-p13827004.html?v1=12324591&amp;v2=1180697" TargetMode="External"/><Relationship Id="rId12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hm.com/ko_kr/productpage.0610321003.html" TargetMode="External"/><Relationship Id="rId11" Type="http://schemas.microsoft.com/office/2007/relationships/hdphoto" Target="../media/hdphoto19.wdp"/><Relationship Id="rId5" Type="http://schemas.openxmlformats.org/officeDocument/2006/relationships/hyperlink" Target="https://www.ssfshop.com/8seconds/GM0019021438594/good?dspCtgryNo=SFMA41A05&amp;brandShopNo=BDMA07A01&amp;brndShopId=8SBSS&amp;keyword=&amp;leftBrandNM=&amp;utag=ref_cat:SFMA41A05$ref_brn:BDMA07A01$ref_gtp:GNRL_CTGRY$ref_br:8SBSS$set:2$dpos:35" TargetMode="External"/><Relationship Id="rId10" Type="http://schemas.openxmlformats.org/officeDocument/2006/relationships/image" Target="../media/image214.png"/><Relationship Id="rId4" Type="http://schemas.openxmlformats.org/officeDocument/2006/relationships/hyperlink" Target="https://www2.hm.com/ko_kr/productpage.0718939005.html" TargetMode="External"/><Relationship Id="rId9" Type="http://schemas.microsoft.com/office/2007/relationships/hdphoto" Target="../media/hdphoto18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ko.codibook.net/item/8228181" TargetMode="External"/><Relationship Id="rId13" Type="http://schemas.openxmlformats.org/officeDocument/2006/relationships/image" Target="../media/image220.png"/><Relationship Id="rId3" Type="http://schemas.microsoft.com/office/2007/relationships/hdphoto" Target="../media/hdphoto20.wdp"/><Relationship Id="rId7" Type="http://schemas.openxmlformats.org/officeDocument/2006/relationships/hyperlink" Target="https://ko.codibook.net/item/8227973" TargetMode="External"/><Relationship Id="rId12" Type="http://schemas.openxmlformats.org/officeDocument/2006/relationships/image" Target="../media/image219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codibook.net/item/8227913" TargetMode="External"/><Relationship Id="rId11" Type="http://schemas.openxmlformats.org/officeDocument/2006/relationships/image" Target="../media/image218.png"/><Relationship Id="rId5" Type="http://schemas.openxmlformats.org/officeDocument/2006/relationships/hyperlink" Target="https://ko.codibook.net/item/8218031" TargetMode="External"/><Relationship Id="rId10" Type="http://schemas.microsoft.com/office/2007/relationships/hdphoto" Target="../media/hdphoto21.wdp"/><Relationship Id="rId4" Type="http://schemas.openxmlformats.org/officeDocument/2006/relationships/hyperlink" Target="https://ko.codibook.net/item/8230945" TargetMode="External"/><Relationship Id="rId9" Type="http://schemas.openxmlformats.org/officeDocument/2006/relationships/image" Target="../media/image21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ko.codibook.net/item/8224381" TargetMode="External"/><Relationship Id="rId13" Type="http://schemas.openxmlformats.org/officeDocument/2006/relationships/image" Target="../media/image226.png"/><Relationship Id="rId3" Type="http://schemas.openxmlformats.org/officeDocument/2006/relationships/hyperlink" Target="https://ko.codibook.net/item/8231243" TargetMode="External"/><Relationship Id="rId7" Type="http://schemas.openxmlformats.org/officeDocument/2006/relationships/hyperlink" Target="https://ko.codibook.net/item/8229866" TargetMode="External"/><Relationship Id="rId12" Type="http://schemas.openxmlformats.org/officeDocument/2006/relationships/image" Target="../media/image22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codibook.net/item/8195561" TargetMode="External"/><Relationship Id="rId11" Type="http://schemas.openxmlformats.org/officeDocument/2006/relationships/image" Target="../media/image224.png"/><Relationship Id="rId5" Type="http://schemas.openxmlformats.org/officeDocument/2006/relationships/hyperlink" Target="https://ko.codibook.net/item/8228180" TargetMode="External"/><Relationship Id="rId10" Type="http://schemas.openxmlformats.org/officeDocument/2006/relationships/image" Target="../media/image223.png"/><Relationship Id="rId4" Type="http://schemas.openxmlformats.org/officeDocument/2006/relationships/hyperlink" Target="https://ko.codibook.net/item/8227983" TargetMode="External"/><Relationship Id="rId9" Type="http://schemas.openxmlformats.org/officeDocument/2006/relationships/image" Target="../media/image222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hyperlink" Target="https://ko.codibook.net/item/8228122" TargetMode="External"/><Relationship Id="rId7" Type="http://schemas.openxmlformats.org/officeDocument/2006/relationships/image" Target="../media/image227.png"/><Relationship Id="rId12" Type="http://schemas.openxmlformats.org/officeDocument/2006/relationships/image" Target="../media/image231.png"/><Relationship Id="rId2" Type="http://schemas.openxmlformats.org/officeDocument/2006/relationships/hyperlink" Target="https://ko.codibook.net/item/822789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o.codibook.net/item/8155710" TargetMode="External"/><Relationship Id="rId11" Type="http://schemas.openxmlformats.org/officeDocument/2006/relationships/image" Target="../media/image230.png"/><Relationship Id="rId5" Type="http://schemas.openxmlformats.org/officeDocument/2006/relationships/hyperlink" Target="https://ko.codibook.net/item/8228167" TargetMode="External"/><Relationship Id="rId10" Type="http://schemas.openxmlformats.org/officeDocument/2006/relationships/image" Target="../media/image229.png"/><Relationship Id="rId4" Type="http://schemas.openxmlformats.org/officeDocument/2006/relationships/hyperlink" Target="https://ko.codibook.net/item/8143073" TargetMode="External"/><Relationship Id="rId9" Type="http://schemas.openxmlformats.org/officeDocument/2006/relationships/image" Target="../media/image228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hyperlink" Target="https://ko.codibook.net/item/8212868" TargetMode="External"/><Relationship Id="rId7" Type="http://schemas.microsoft.com/office/2007/relationships/hdphoto" Target="../media/hdphoto24.wdp"/><Relationship Id="rId12" Type="http://schemas.openxmlformats.org/officeDocument/2006/relationships/image" Target="../media/image239.png"/><Relationship Id="rId2" Type="http://schemas.openxmlformats.org/officeDocument/2006/relationships/hyperlink" Target="https://ko.codibook.net/item/82238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microsoft.com/office/2007/relationships/hdphoto" Target="../media/hdphoto26.wdp"/><Relationship Id="rId5" Type="http://schemas.openxmlformats.org/officeDocument/2006/relationships/hyperlink" Target="https://ko.codibook.net/item/8164550" TargetMode="External"/><Relationship Id="rId10" Type="http://schemas.openxmlformats.org/officeDocument/2006/relationships/image" Target="../media/image238.png"/><Relationship Id="rId4" Type="http://schemas.openxmlformats.org/officeDocument/2006/relationships/hyperlink" Target="https://ko.codibook.net/item/8224388" TargetMode="External"/><Relationship Id="rId9" Type="http://schemas.microsoft.com/office/2007/relationships/hdphoto" Target="../media/hdphoto25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zara.com/kr/ko/%EC%86%8C%ED%94%84%ED%8A%B8-%EB%A0%88%EB%8D%94-%EC%8A%A4%EB%8B%88%EC%BB%A4%EC%A6%88-p12419610.html?v1=74026714&amp;v2=1549267" TargetMode="External"/><Relationship Id="rId7" Type="http://schemas.openxmlformats.org/officeDocument/2006/relationships/image" Target="../media/image156.png"/><Relationship Id="rId2" Type="http://schemas.openxmlformats.org/officeDocument/2006/relationships/hyperlink" Target="https://www.charleskeith.com/kr/CK2-10270593_YELLOW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hyperlink" Target="http://www.regularfit.co.kr/bottomskirt/?idx=196" TargetMode="External"/><Relationship Id="rId10" Type="http://schemas.openxmlformats.org/officeDocument/2006/relationships/image" Target="../media/image241.png"/><Relationship Id="rId4" Type="http://schemas.openxmlformats.org/officeDocument/2006/relationships/hyperlink" Target="http://www.skstoa.com/display/goods/22028709" TargetMode="External"/><Relationship Id="rId9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seoulstore.com/products/1000676/detail?utm_source=naver&amp;utm_medium=post&amp;utm_campaign=%EC%97%90%EB%94%94%ED%84%B0%ED%95%98%EA%B5%AC&amp;utm_content=12%EC%9B%94%EC%B6%9C%EA%B7%BC%EB%A3%A9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www.seoulstore.com/products/1006674/detail?utm_source=naver&amp;utm_medium=post&amp;utm_campaign=%EC%97%90%EB%94%94%ED%84%B0%ED%95%98%EA%B5%AC&amp;utm_content=12%EC%9B%94%EC%B6%9C%EA%B7%BC%EB%A3%A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www.seoulstore.com/products/998343/detail?utm_source=naver&amp;utm_medium=post&amp;utm_campaign=%EC%97%90%EB%94%94%ED%84%B0%ED%95%98%EA%B5%AC&amp;utm_content=12%EC%9B%94%EC%B6%9C%EA%B7%BC%EB%A3%A9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ko.codibook.net/item/8231459" TargetMode="External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www.charleskeith.com/kr/CK2-50150966.html?dwvar_CK2-50150966_color=29" TargetMode="External"/><Relationship Id="rId7" Type="http://schemas.openxmlformats.org/officeDocument/2006/relationships/image" Target="../media/image242.png"/><Relationship Id="rId2" Type="http://schemas.openxmlformats.org/officeDocument/2006/relationships/hyperlink" Target="http://www.skstoa.com/display/goods/2202870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hyperlink" Target="https://www.sappun.co.kr/shop/shopdetail.html?branduid=1130408&amp;xcode=004&amp;mcode=003&amp;scode=&amp;GfDT=bmh%2FW10%3D" TargetMode="External"/><Relationship Id="rId4" Type="http://schemas.openxmlformats.org/officeDocument/2006/relationships/hyperlink" Target="http://www.skstoa.com/display/goods/22047501" TargetMode="External"/><Relationship Id="rId9" Type="http://schemas.openxmlformats.org/officeDocument/2006/relationships/image" Target="../media/image24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hyperlink" Target="https://www.ssfshop.com/8seconds/GM0019022846181/good?dspCtgryNo=SFMA41A10A01A06&amp;brandShopNo=BDMA07A01&amp;brndShopId=8SBSS" TargetMode="External"/><Relationship Id="rId7" Type="http://schemas.openxmlformats.org/officeDocument/2006/relationships/image" Target="../media/image245.png"/><Relationship Id="rId2" Type="http://schemas.openxmlformats.org/officeDocument/2006/relationships/hyperlink" Target="https://www.ssfshop.com/8seconds/GM0019041576465/good?dspCtgryNo=SFMA41A01&amp;brandShopNo=BDMA07A01&amp;brndShopId=8SBSS&amp;keyword=&amp;leftBrandNM=&amp;utag=ref_cat:SFMA41A01$ref_brn:BDMA07A01$ref_br:8SBSS$set:1$dpos: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hyperlink" Target="https://store.musinsa.com/app/product/detail/1375918/0" TargetMode="External"/><Relationship Id="rId4" Type="http://schemas.openxmlformats.org/officeDocument/2006/relationships/hyperlink" Target="https://www2.hm.com/ko_kr/productpage.0610321003.html" TargetMode="External"/><Relationship Id="rId9" Type="http://schemas.openxmlformats.org/officeDocument/2006/relationships/image" Target="../media/image24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hyperlink" Target="https://store.musinsa.com/app/product/detail/1375918/0" TargetMode="External"/><Relationship Id="rId7" Type="http://schemas.openxmlformats.org/officeDocument/2006/relationships/image" Target="../media/image245.png"/><Relationship Id="rId2" Type="http://schemas.openxmlformats.org/officeDocument/2006/relationships/hyperlink" Target="https://store.musinsa.com/app/product/detail/543804/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concept.co.kr/Product/300375458?adfrom=rewardstyle" TargetMode="External"/><Relationship Id="rId11" Type="http://schemas.openxmlformats.org/officeDocument/2006/relationships/image" Target="../media/image251.png"/><Relationship Id="rId5" Type="http://schemas.openxmlformats.org/officeDocument/2006/relationships/hyperlink" Target="https://www.wconcept.co.kr/Product/300918254?rccode=pc_search" TargetMode="External"/><Relationship Id="rId10" Type="http://schemas.openxmlformats.org/officeDocument/2006/relationships/image" Target="../media/image250.png"/><Relationship Id="rId4" Type="http://schemas.openxmlformats.org/officeDocument/2006/relationships/hyperlink" Target="https://www.wconcept.co.kr/Product/300507327?adfrom=rewardstyle" TargetMode="External"/><Relationship Id="rId9" Type="http://schemas.openxmlformats.org/officeDocument/2006/relationships/image" Target="../media/image24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hyperlink" Target="https://ko.codibook.net/item/8131177?recStrategy=similar_v3" TargetMode="External"/><Relationship Id="rId7" Type="http://schemas.openxmlformats.org/officeDocument/2006/relationships/image" Target="../media/image253.png"/><Relationship Id="rId2" Type="http://schemas.openxmlformats.org/officeDocument/2006/relationships/hyperlink" Target="https://ko.codibook.net/item/8164556?viewMode=shopThumbnai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openxmlformats.org/officeDocument/2006/relationships/hyperlink" Target="https://ko.codibook.net/item/8166351" TargetMode="External"/><Relationship Id="rId4" Type="http://schemas.openxmlformats.org/officeDocument/2006/relationships/hyperlink" Target="https://ko.codibook.net/item/8231464?viewMode=productDetail" TargetMode="External"/><Relationship Id="rId9" Type="http://schemas.openxmlformats.org/officeDocument/2006/relationships/image" Target="../media/image25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hyperlink" Target="https://www.jwpei.co.kr/collections/%EC%A0%84%EC%B2%B4-%EB%B3%B4%EA%B8%B0/products/the-fae-top-handle-bag-beige-brown-croc" TargetMode="External"/><Relationship Id="rId7" Type="http://schemas.openxmlformats.org/officeDocument/2006/relationships/image" Target="../media/image257.png"/><Relationship Id="rId2" Type="http://schemas.openxmlformats.org/officeDocument/2006/relationships/hyperlink" Target="https://www.wconcept.co.kr/Product/300956906?rccode=pc_search&amp;adfrom=rewardstyl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hyperlink" Target="https://click.linksynergy.com/link?id=QFGLnEolOWg&amp;offerid=718883&amp;type=15&amp;murl=https%3A%2F%2Fwww2.hm.com%2Fko_kr%2Fproductpage.0801420003.html&amp;u1=.MzA5ODUyLTA.57d1b9f8-013d-11eb-b78e-5174f19b9dab" TargetMode="External"/><Relationship Id="rId4" Type="http://schemas.openxmlformats.org/officeDocument/2006/relationships/hyperlink" Target="http://www.sappun.co.kr/m/product.html?branduid=1127951&amp;xcode=&amp;mcode=&amp;scode=&amp;GfDT=bmt%2FW11C" TargetMode="External"/><Relationship Id="rId9" Type="http://schemas.openxmlformats.org/officeDocument/2006/relationships/image" Target="../media/image25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concept.co.kr/Product/300852086?adfrom=rewardstyle" TargetMode="External"/><Relationship Id="rId13" Type="http://schemas.openxmlformats.org/officeDocument/2006/relationships/image" Target="../media/image264.png"/><Relationship Id="rId3" Type="http://schemas.openxmlformats.org/officeDocument/2006/relationships/hyperlink" Target="https://www.wconcept.co.kr/Product/300904070?adfrom=rewardstyle" TargetMode="External"/><Relationship Id="rId7" Type="http://schemas.openxmlformats.org/officeDocument/2006/relationships/hyperlink" Target="https://www.jwpei.co.kr/collections/%EA%B0%80%EB%B0%A9/products/gabbi-bag-yellow-brown" TargetMode="External"/><Relationship Id="rId12" Type="http://schemas.openxmlformats.org/officeDocument/2006/relationships/image" Target="../media/image26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zara.com/kr/ko/%ED%94%8C%EB%A6%AC%EC%B8%A0-%EC%BD%A4%EB%B9%84-%EC%9B%90%ED%94%BC%EC%8A%A4-p05584023.html?v1=51032451&amp;v2=1549249" TargetMode="External"/><Relationship Id="rId11" Type="http://schemas.openxmlformats.org/officeDocument/2006/relationships/image" Target="../media/image262.png"/><Relationship Id="rId5" Type="http://schemas.openxmlformats.org/officeDocument/2006/relationships/hyperlink" Target="https://www2.hm.com/ko_kr/productpage.0853394003.html?utm_source=rakuten&amp;utm_medium=affiliate&amp;utm_campaign=2575853_rewardStyle&amp;utm_content=15&amp;utm_term=UK_Network&amp;ranMID=43250&amp;ranEAID=QFGLnEolOWg&amp;ranSiteID=QFGLnEolOWg-da0c8.UadA8HyWg1cScalA" TargetMode="External"/><Relationship Id="rId15" Type="http://schemas.openxmlformats.org/officeDocument/2006/relationships/image" Target="../media/image266.png"/><Relationship Id="rId10" Type="http://schemas.openxmlformats.org/officeDocument/2006/relationships/image" Target="../media/image261.png"/><Relationship Id="rId4" Type="http://schemas.openxmlformats.org/officeDocument/2006/relationships/hyperlink" Target="https://www.wconcept.co.kr/Product/300572693?adfrom=rewardstyle" TargetMode="External"/><Relationship Id="rId9" Type="http://schemas.openxmlformats.org/officeDocument/2006/relationships/hyperlink" Target="https://www.wconcept.co.kr/Product/300632814?rccode=pc_detail_a&amp;adfrom=rewardstyle" TargetMode="External"/><Relationship Id="rId14" Type="http://schemas.openxmlformats.org/officeDocument/2006/relationships/image" Target="../media/image26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hyperlink" Target="https://www.zara.com/kr/ko/%EC%B2%B4%EC%9D%B8-%EB%B0%95%EC%8A%A4%EB%B0%B1-%ED%81%AC%EB%A1%9C%EC%8A%A4%EB%B0%B1-p16716510.html?v1=51049747&amp;v2=1549325" TargetMode="External"/><Relationship Id="rId7" Type="http://schemas.openxmlformats.org/officeDocument/2006/relationships/image" Target="../media/image268.png"/><Relationship Id="rId2" Type="http://schemas.openxmlformats.org/officeDocument/2006/relationships/hyperlink" Target="https://www.zara.com/kr/ko/%EB%A6%AC%EB%B8%8C%EB%93%9C-%ED%81%AC%EB%A1%AD-%ED%8B%B0%EC%85%94%EC%B8%A0-p04174627.html?v1=57400130&amp;v2=154924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hyperlink" Target="https://www.zara.com/kr/ko/%EA%B8%80%EB%A6%AC%ED%84%B0-%ED%8D%BC%EC%8A%A4%ED%8E%99%EC%8A%A4-%ED%9E%90-%EB%AE%AC-p13321510.html?v1=51057233&amp;v2=1549252" TargetMode="External"/><Relationship Id="rId10" Type="http://schemas.openxmlformats.org/officeDocument/2006/relationships/image" Target="../media/image271.png"/><Relationship Id="rId4" Type="http://schemas.openxmlformats.org/officeDocument/2006/relationships/hyperlink" Target="https://www.zara.com/kr/ko/%EC%BB%AC%EB%9F%AC-%EB%AF%B8%EB%94%94-%EC%8A%A4%EC%BB%A4%ED%8A%B8-p08197899.html?v1=56831131&amp;v2=1549246" TargetMode="External"/><Relationship Id="rId9" Type="http://schemas.openxmlformats.org/officeDocument/2006/relationships/image" Target="../media/image27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6.png"/><Relationship Id="rId3" Type="http://schemas.openxmlformats.org/officeDocument/2006/relationships/hyperlink" Target="http://www.banharu.com/shop/shopdetail.html?branduid=2610038&amp;xcode=005&amp;mcode=001&amp;scode=&amp;type=X&amp;sort=order&amp;cur_code=005001&amp;GfDT=bWp3Vg%3D%3D&amp;ref=banharustyle" TargetMode="External"/><Relationship Id="rId7" Type="http://schemas.openxmlformats.org/officeDocument/2006/relationships/hyperlink" Target="http://www.banharu.com/shop/shopdetail.html?branduid=2610488&amp;search=%25B8%25B0%25B3%25D9%25B9%25D9%25C1%25F6&amp;sort=regdate&amp;xcode=004&amp;mcode=002&amp;scode=&amp;GfDT=bm19W1g%3D" TargetMode="External"/><Relationship Id="rId12" Type="http://schemas.microsoft.com/office/2007/relationships/hdphoto" Target="../media/hdphoto27.wdp"/><Relationship Id="rId2" Type="http://schemas.openxmlformats.org/officeDocument/2006/relationships/hyperlink" Target="http://www.banharu.com/shop/shopdetail.html?branduid=2610278&amp;xcode=038&amp;mcode=002&amp;scode=&amp;type=Y&amp;sort=order&amp;cur_code=038&amp;GfDT=a2V%2FUQ%3D%3D&amp;ref=banharustyl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banharu.com/shop/shopdetail.html?branduid=2609344&amp;xcode=009&amp;mcode=012&amp;scode=&amp;type=X&amp;sort=order&amp;cur_code=009012&amp;GfDT=bWZ3UQ%3D%3D&amp;ref=banharustyle" TargetMode="External"/><Relationship Id="rId11" Type="http://schemas.openxmlformats.org/officeDocument/2006/relationships/image" Target="../media/image275.png"/><Relationship Id="rId5" Type="http://schemas.openxmlformats.org/officeDocument/2006/relationships/hyperlink" Target="http://www.banharu.com/shop/shopdetail.html?branduid=2610155&amp;xcode=009&amp;mcode=006&amp;scode=&amp;type=X&amp;sort=order&amp;cur_code=009&amp;GfDT=aW53VQ%3D%3D&amp;ref=banharustyle" TargetMode="External"/><Relationship Id="rId10" Type="http://schemas.openxmlformats.org/officeDocument/2006/relationships/image" Target="../media/image274.png"/><Relationship Id="rId4" Type="http://schemas.openxmlformats.org/officeDocument/2006/relationships/hyperlink" Target="http://www.banharu.com/shop/shopdetail.html?branduid=2577662&amp;xcode=005&amp;mcode=002&amp;scode=&amp;type=X&amp;sort=order&amp;cur_code=005&amp;GfDT=bmx9W10%3D&amp;ref=banharustyle" TargetMode="External"/><Relationship Id="rId9" Type="http://schemas.openxmlformats.org/officeDocument/2006/relationships/image" Target="../media/image273.png"/><Relationship Id="rId14" Type="http://schemas.openxmlformats.org/officeDocument/2006/relationships/image" Target="../media/image27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hyperlink" Target="https://www2.hm.com/ko_kr/productpage.0755604002.html" TargetMode="External"/><Relationship Id="rId7" Type="http://schemas.openxmlformats.org/officeDocument/2006/relationships/image" Target="../media/image278.png"/><Relationship Id="rId2" Type="http://schemas.openxmlformats.org/officeDocument/2006/relationships/hyperlink" Target="https://www2.hm.com/ko_kr/productpage.0861173003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hm.com/ko_kr/productpage.0918597001.html" TargetMode="External"/><Relationship Id="rId11" Type="http://schemas.openxmlformats.org/officeDocument/2006/relationships/image" Target="../media/image282.png"/><Relationship Id="rId5" Type="http://schemas.openxmlformats.org/officeDocument/2006/relationships/hyperlink" Target="https://www2.hm.com/ko_kr/productpage.0877274001.html" TargetMode="External"/><Relationship Id="rId10" Type="http://schemas.openxmlformats.org/officeDocument/2006/relationships/image" Target="../media/image281.png"/><Relationship Id="rId4" Type="http://schemas.openxmlformats.org/officeDocument/2006/relationships/hyperlink" Target="https://www2.hm.com/ko_kr/productpage.0858082001.html" TargetMode="External"/><Relationship Id="rId9" Type="http://schemas.openxmlformats.org/officeDocument/2006/relationships/image" Target="../media/image28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hyperlink" Target="https://www.ssfshop.com/8seconds/GM0020062286614/good?dspCtgryNo=SFMA41A04&amp;brandShopNo=BDMA07A01&amp;brndShopId=8SBSS&amp;keyword=&amp;leftBrandNM=&amp;utag=ref_cat:SFMA41A04$ref_brn:BDMA07A01$ref_br:8SBSS$set:1$$dpos:42" TargetMode="External"/><Relationship Id="rId7" Type="http://schemas.openxmlformats.org/officeDocument/2006/relationships/image" Target="../media/image283.png"/><Relationship Id="rId2" Type="http://schemas.openxmlformats.org/officeDocument/2006/relationships/hyperlink" Target="https://www.ssfshop.com/8seconds/GM0020070700944/good?dspCtgryNo=SFMA41&amp;brandShopNo=BDMA07A01&amp;brndShopId=8SBSS&amp;keyword=&amp;leftBrandNM=&amp;utag=ref_cat:SFMA41$ref_brn:BDMA07A01$ref_br:8SBSS$set:1$$dpos:35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sfshop.com/Tani-By-Minetani/GPI520052059681/good?dspCtgryNo=SFMA41A12A08A01&amp;brandShopNo=&amp;brndShopId=&amp;keyword=&amp;leftBrandNM=&amp;utag=ref_cat:SFMA41A12A08A01$set:1$$dpos:10" TargetMode="External"/><Relationship Id="rId11" Type="http://schemas.openxmlformats.org/officeDocument/2006/relationships/image" Target="../media/image287.png"/><Relationship Id="rId5" Type="http://schemas.openxmlformats.org/officeDocument/2006/relationships/hyperlink" Target="https://www.ssfshop.com/Beanpole-Sport/GM0020051249157/good?dspCtgryNo=SFMA41A11A03&amp;brandShopNo=&amp;brndShopId=&amp;keyword=&amp;leftBrandNM=&amp;utag=ref_cat:SFMA41A11A03$set:1$$dpos:21" TargetMode="External"/><Relationship Id="rId10" Type="http://schemas.openxmlformats.org/officeDocument/2006/relationships/image" Target="../media/image286.png"/><Relationship Id="rId4" Type="http://schemas.openxmlformats.org/officeDocument/2006/relationships/hyperlink" Target="https://www.ssfshop.com/Beanpole-Accessory/GM0020042337359/good?dspCtgryNo=SFMA41A10&amp;brandShopNo=&amp;brndShopId=&amp;keyword=&amp;leftBrandNM=&amp;utag=ref_cat:SFMA41A10$set:1$$dpos:3" TargetMode="External"/><Relationship Id="rId9" Type="http://schemas.openxmlformats.org/officeDocument/2006/relationships/image" Target="../media/image2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eoulstore.com/products/1007920/detail?utm_source=naver&amp;utm_medium=post&amp;utm_campaign=%EC%97%90%EB%94%94%ED%84%B0%ED%95%98%EA%B5%AC&amp;utm_content=12%EC%9B%94%EC%B6%9C%EA%B7%BC%EB%A3%A9" TargetMode="Externa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hyperlink" Target="https://www.seoulstore.com/products/1001973/detail?utm_source=naver&amp;utm_medium=post&amp;utm_campaign=%EC%97%90%EB%94%94%ED%84%B0%ED%95%98%EA%B5%AC&amp;utm_content=12%EC%9B%94%EC%B6%9C%EA%B7%BC%EB%A3%A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oulstore.com/products/930431/detail?utm_source=naver&amp;utm_medium=post&amp;utm_campaign=%EC%97%90%EB%94%94%ED%84%B0%ED%95%98%EA%B5%AC&amp;utm_content=12%EC%9B%94%EC%B6%9C%EA%B7%BC%EB%A3%A9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www.seoulstore.com/products/1002449/detail?utm_source=naver&amp;utm_medium=post&amp;utm_campaign=%EC%97%90%EB%94%94%ED%84%B0%ED%95%98%EA%B5%AC&amp;utm_content=12%EC%9B%94%EC%B6%9C%EA%B7%BC%EB%A3%A9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www.seoulstore.com/products/994956/detail?utm_source=naver&amp;utm_medium=post&amp;utm_campaign=%EC%97%90%EB%94%94%ED%84%B0%ED%95%98%EA%B5%AC&amp;utm_content=12%EC%9B%94%EC%B6%9C%EA%B7%BC%EB%A3%A9" TargetMode="External"/><Relationship Id="rId9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hyperlink" Target="http://www.hellosweety.co.kr/shop/shopdetail.html?branduid=676555&amp;xcode=009&amp;mcode=001&amp;scode=&amp;type=X&amp;sort=order&amp;cur_code=009001&amp;GfDT=a2d3UQ%3D%3D&amp;ref=style" TargetMode="External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2" Type="http://schemas.openxmlformats.org/officeDocument/2006/relationships/hyperlink" Target="http://www.hellosweety.co.kr/shop/shopdetail.html?branduid=674031&amp;xcode=007&amp;mcode=001&amp;scode=002&amp;type=X&amp;sort=order&amp;cur_code=007001002&amp;GfDT=bmt6W18%3D&amp;ref=styl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hellosweety.co.kr/shop/shopdetail.html?branduid=676129&amp;xcode=005&amp;mcode=004&amp;scode=&amp;type=X&amp;sort=order&amp;cur_code=005004&amp;GfDT=bmx9W18%3D&amp;ref=style" TargetMode="External"/><Relationship Id="rId11" Type="http://schemas.openxmlformats.org/officeDocument/2006/relationships/image" Target="../media/image292.png"/><Relationship Id="rId5" Type="http://schemas.openxmlformats.org/officeDocument/2006/relationships/hyperlink" Target="http://www.hellosweety.co.kr/shop/shopdetail.html?branduid=676536&amp;xcode=036&amp;mcode=002&amp;scode=&amp;type=X&amp;sort=order&amp;cur_code=036&amp;GfDT=aWx3UA%3D%3D&amp;ref=style" TargetMode="External"/><Relationship Id="rId10" Type="http://schemas.openxmlformats.org/officeDocument/2006/relationships/image" Target="../media/image291.png"/><Relationship Id="rId4" Type="http://schemas.openxmlformats.org/officeDocument/2006/relationships/hyperlink" Target="http://www.hellosweety.co.kr/shop/shopdetail.html?branduid=676861&amp;xcode=009&amp;mcode=002&amp;scode=&amp;type=X&amp;sort=order&amp;cur_code=009002&amp;GfDT=bmx%2FW10%3D&amp;ref=style" TargetMode="External"/><Relationship Id="rId9" Type="http://schemas.openxmlformats.org/officeDocument/2006/relationships/image" Target="../media/image2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7" Type="http://schemas.microsoft.com/office/2007/relationships/hdphoto" Target="../media/hdphoto28.wdp"/><Relationship Id="rId2" Type="http://schemas.openxmlformats.org/officeDocument/2006/relationships/hyperlink" Target="https://www.zara.com/kr/ko/%EC%BA%94%EB%B2%84%EC%8A%A4-%EB%B2%84%ED%82%B7%EB%B0%B1-p16770510.html?v1=51030528&amp;v2=154932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13" Type="http://schemas.openxmlformats.org/officeDocument/2006/relationships/image" Target="../media/image303.png"/><Relationship Id="rId3" Type="http://schemas.openxmlformats.org/officeDocument/2006/relationships/hyperlink" Target="http://www.nain.co.kr/shop/shopdetail.html?branduid=2274537&amp;xcode=022&amp;mcode=001&amp;scode=&amp;type=Y&amp;sort=manual&amp;cur_code=022&amp;GfDT=bmt0W15E" TargetMode="External"/><Relationship Id="rId7" Type="http://schemas.openxmlformats.org/officeDocument/2006/relationships/image" Target="../media/image298.png"/><Relationship Id="rId12" Type="http://schemas.openxmlformats.org/officeDocument/2006/relationships/image" Target="../media/image302.png"/><Relationship Id="rId2" Type="http://schemas.openxmlformats.org/officeDocument/2006/relationships/hyperlink" Target="https://www.wconcept.co.kr/Product/300957079?adfrom=rewardstyl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concept.co.kr/Product/300938179?adfrom=rewardstyle" TargetMode="External"/><Relationship Id="rId11" Type="http://schemas.openxmlformats.org/officeDocument/2006/relationships/image" Target="../media/image301.png"/><Relationship Id="rId5" Type="http://schemas.openxmlformats.org/officeDocument/2006/relationships/hyperlink" Target="https://www.charleskeith.com/kr/CK2-20781177-2_CREAM_S.html" TargetMode="External"/><Relationship Id="rId10" Type="http://schemas.openxmlformats.org/officeDocument/2006/relationships/image" Target="../media/image300.png"/><Relationship Id="rId4" Type="http://schemas.openxmlformats.org/officeDocument/2006/relationships/hyperlink" Target="https://www.wconcept.co.kr/Product/300404621?rccode=pc_search&amp;adfrom=rewardstyle" TargetMode="External"/><Relationship Id="rId9" Type="http://schemas.openxmlformats.org/officeDocument/2006/relationships/image" Target="../media/image29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microsoft.com/office/2007/relationships/hdphoto" Target="../media/hdphoto28.wdp"/><Relationship Id="rId7" Type="http://schemas.openxmlformats.org/officeDocument/2006/relationships/hyperlink" Target="https://www.zara.com/kr/ko/%EC%BA%94%EB%B2%84%EC%8A%A4-%EB%B2%84%ED%82%B7%EB%B0%B1-p16770510.html?v1=51030528&amp;v2=1549325" TargetMode="External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zara.com/kr/ko/%EB%B3%BC%EB%A5%A8-%EC%9B%90%ED%94%BC%EC%8A%A4-p04514100.html?v1=51064150&amp;v2=1549249" TargetMode="External"/><Relationship Id="rId11" Type="http://schemas.microsoft.com/office/2007/relationships/hdphoto" Target="../media/hdphoto30.wdp"/><Relationship Id="rId5" Type="http://schemas.openxmlformats.org/officeDocument/2006/relationships/hyperlink" Target="https://www.zara.com/kr/ko/%EC%B2%B4%EC%9D%B8-%ED%94%8C%EB%9E%AB-%EC%83%8C%EB%93%A4-p13607610.html?v1=59334098&amp;v2=1549153" TargetMode="External"/><Relationship Id="rId10" Type="http://schemas.openxmlformats.org/officeDocument/2006/relationships/image" Target="../media/image306.png"/><Relationship Id="rId4" Type="http://schemas.openxmlformats.org/officeDocument/2006/relationships/hyperlink" Target="https://www.zara.com/kr/ko/%EB%82%B4%EC%B6%94%EB%9F%B4-%ED%8E%84-%ED%9B%84%ED%94%84-%EC%9D%B4%EC%96%B4%EB%A7%81-p04319064.html?v1=51029814&amp;v2=1549210" TargetMode="External"/><Relationship Id="rId9" Type="http://schemas.openxmlformats.org/officeDocument/2006/relationships/image" Target="../media/image30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hyperlink" Target="https://shopping.naver.com/designer/stores/100382960/products/4939365590" TargetMode="External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2" Type="http://schemas.openxmlformats.org/officeDocument/2006/relationships/hyperlink" Target="https://shopping.naver.com/designer/stores/100382960/products/4939360713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rmartens.co.kr/product/9015" TargetMode="External"/><Relationship Id="rId11" Type="http://schemas.openxmlformats.org/officeDocument/2006/relationships/image" Target="../media/image311.png"/><Relationship Id="rId5" Type="http://schemas.openxmlformats.org/officeDocument/2006/relationships/hyperlink" Target="https://www.kolonmall.com/Product/RCBTX20117IVX_SET?brand=4950" TargetMode="External"/><Relationship Id="rId10" Type="http://schemas.openxmlformats.org/officeDocument/2006/relationships/image" Target="../media/image310.png"/><Relationship Id="rId4" Type="http://schemas.openxmlformats.org/officeDocument/2006/relationships/hyperlink" Target="http://hyeonk.com/product/detail.html?product_no=165&amp;cate_no=60&amp;display_group=1" TargetMode="External"/><Relationship Id="rId9" Type="http://schemas.openxmlformats.org/officeDocument/2006/relationships/image" Target="../media/image309.png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hyperlink" Target="https://smartstore.naver.com/blingmomo/products/4962713977?NaPm=ct%3Dkfmruzds%7Cci%3D180f5e3a209df40e4dd5539c9b642d59c4f66982%7Ctr%3Dslsl%7Csn%3D340042%7Chk%3D2e6dea003cb1f3a84d0cf681360fe7af89c25b72" TargetMode="External"/><Relationship Id="rId7" Type="http://schemas.openxmlformats.org/officeDocument/2006/relationships/image" Target="../media/image313.png"/><Relationship Id="rId2" Type="http://schemas.openxmlformats.org/officeDocument/2006/relationships/hyperlink" Target="https://www.29cm.co.kr/product/685806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martstore.naver.com/freakbuy/products/5024723180?NaPm=ct%3Dkfmrstg8%7Cci%3Da7edaf2327bde81eea69c0d7de63c0d3a60d37f1%7Ctr%3Dslsl%7Csn%3D1132730%7Chk%3Da6dc3463b7c9c6cc8e3e0d52da97ea56585a6517" TargetMode="External"/><Relationship Id="rId11" Type="http://schemas.openxmlformats.org/officeDocument/2006/relationships/image" Target="../media/image315.png"/><Relationship Id="rId5" Type="http://schemas.openxmlformats.org/officeDocument/2006/relationships/hyperlink" Target="http://www.lapalette.co.kr/shop/shopdetail.html?branduid=1176811&amp;xcode=002&amp;mcode=001&amp;scode=&amp;type=X&amp;sort=order&amp;cur_code=002&amp;GfDT=bmx8W11B" TargetMode="External"/><Relationship Id="rId10" Type="http://schemas.microsoft.com/office/2007/relationships/hdphoto" Target="../media/hdphoto32.wdp"/><Relationship Id="rId4" Type="http://schemas.openxmlformats.org/officeDocument/2006/relationships/hyperlink" Target="https://projektprodukt.co.kr/product/sc9/1780/category/82/display/1/" TargetMode="External"/><Relationship Id="rId9" Type="http://schemas.openxmlformats.org/officeDocument/2006/relationships/image" Target="../media/image31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ox.com/kr/45469296WI/item?tp=137380&amp;utm_campaign=blogger_kr&amp;utm_source=raniblog&amp;utm_medium=affiliation&amp;utm_content=2019Jun" TargetMode="External"/><Relationship Id="rId3" Type="http://schemas.openxmlformats.org/officeDocument/2006/relationships/image" Target="../media/image317.png"/><Relationship Id="rId7" Type="http://schemas.openxmlformats.org/officeDocument/2006/relationships/hyperlink" Target="https://www.yoox.com/kr/13121970MR/item?tp=137380&amp;utm_campaign=blogger_kr&amp;utm_source=raniblog&amp;utm_medium=affiliation&amp;utm_content=2019Jun" TargetMode="External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ox.com/kr/12207985SR/item?tp=137380&amp;utm_campaign=blogger_kr&amp;utm_source=raniblog&amp;utm_medium=affiliation&amp;utm_content=2019Jun" TargetMode="External"/><Relationship Id="rId5" Type="http://schemas.openxmlformats.org/officeDocument/2006/relationships/image" Target="../media/image319.png"/><Relationship Id="rId4" Type="http://schemas.openxmlformats.org/officeDocument/2006/relationships/image" Target="../media/image318.png"/><Relationship Id="rId9" Type="http://schemas.openxmlformats.org/officeDocument/2006/relationships/hyperlink" Target="https://www.yoox.com/kr/11700730KG/item?tp=137380&amp;utm_campaign=blogger_kr&amp;utm_source=raniblog&amp;utm_medium=affiliation&amp;utm_content=2019Jun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hyperlink" Target="https://www.yoox.com/kr/11669560/item" TargetMode="External"/><Relationship Id="rId7" Type="http://schemas.openxmlformats.org/officeDocument/2006/relationships/image" Target="../media/image321.png"/><Relationship Id="rId2" Type="http://schemas.openxmlformats.org/officeDocument/2006/relationships/hyperlink" Target="https://www.yoox.com/kr/45448393MV/item?tp=137380&amp;utm_campaign=blogger_kr&amp;utm_source=raniblog&amp;utm_medium=affiliation&amp;utm_content=2019Ju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hyperlink" Target="https://shopping.naver.com/style/style/stores/100451235/products/4929145654?NaPm=ct%3Dkgckuiz4%7Cci%3Dadfa91d6bd60517d9e3276d8e6366748f3473569%7Ctr%3Dslsl%7Csn%3D524822%7Chk%3D55ec233b54a626c081999634f5c942039f3dba44" TargetMode="External"/><Relationship Id="rId4" Type="http://schemas.openxmlformats.org/officeDocument/2006/relationships/hyperlink" Target="https://shopping.naver.com/style/style/stores/100183385/products/4894972327?NaPm=ct%3Dkgckonk0%7Cci%3D1648a088e63537f56fc86a76aa61a32f8c4aa660%7Ctr%3Dslct%7Csn%3D653803%7Cic%3D%7Chk%3Df27f90cff2ff424549015b552e626c89ca007b50" TargetMode="External"/><Relationship Id="rId9" Type="http://schemas.openxmlformats.org/officeDocument/2006/relationships/image" Target="../media/image32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hyperlink" Target="https://www.yoox.com/kr/35397186TC/item?tp=137380&amp;utm_campaign=blogger_kr&amp;utm_source=raniblog&amp;utm_medium=affiliation&amp;utm_content=2019Jun" TargetMode="External"/><Relationship Id="rId7" Type="http://schemas.openxmlformats.org/officeDocument/2006/relationships/image" Target="../media/image325.png"/><Relationship Id="rId2" Type="http://schemas.openxmlformats.org/officeDocument/2006/relationships/hyperlink" Target="https://www.yoox.com/kr/12144088AO/item?tp=137380&amp;utm_campaign=blogger_kr&amp;utm_source=raniblog&amp;utm_medium=affiliation&amp;utm_content=2019Ju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5" Type="http://schemas.openxmlformats.org/officeDocument/2006/relationships/hyperlink" Target="https://smartstore.naver.com/woo-ram/products/5010404135?NaPm=ct%3Dkgclj8mw%7Cci%3Da9207d9c2933dc43316fa949a84a73a33c9cc83f%7Ctr%3Dslct%7Csn%3D1203810%7Cic%3D%7Chk%3D7536495aa4b5e9092b3a70eef30d35a0deaf85ca" TargetMode="External"/><Relationship Id="rId4" Type="http://schemas.openxmlformats.org/officeDocument/2006/relationships/hyperlink" Target="https://www.yoox.com/kr/45381810EJ/item?tp=137380&amp;utm_campaign=blogger_kr&amp;utm_source=raniblog&amp;utm_medium=affiliation&amp;utm_content=2019Jun" TargetMode="External"/><Relationship Id="rId9" Type="http://schemas.openxmlformats.org/officeDocument/2006/relationships/image" Target="../media/image32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microsoft.com/office/2007/relationships/hdphoto" Target="../media/hdphoto33.wdp"/><Relationship Id="rId7" Type="http://schemas.openxmlformats.org/officeDocument/2006/relationships/image" Target="../media/image330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9.png"/><Relationship Id="rId5" Type="http://schemas.openxmlformats.org/officeDocument/2006/relationships/hyperlink" Target="https://www.yoox.com/kr/11731606BH/item?tp=137380&amp;utm_campaign=blogger_kr&amp;utm_source=raniblog&amp;utm_medium=affiliation&amp;utm_content=2019Jun" TargetMode="External"/><Relationship Id="rId10" Type="http://schemas.openxmlformats.org/officeDocument/2006/relationships/hyperlink" Target="https://smartstore.naver.com/e_mart/products/5015243580?NaPm=ct%3Dkgclxmds%7Cci%3D92b6003483b6839e0ef38911e2f957cb7002465c%7Ctr%3Dslsl%7Csn%3D987790%7Chk%3D033853105f6b2f10095625cc02446462e2449841" TargetMode="External"/><Relationship Id="rId4" Type="http://schemas.openxmlformats.org/officeDocument/2006/relationships/hyperlink" Target="https://www.yoox.com/kr/45451692HN/item?tp=137380&amp;utm_campaign=blogger_kr&amp;utm_source=raniblog&amp;utm_medium=affiliation&amp;utm_content=2019Jun" TargetMode="External"/><Relationship Id="rId9" Type="http://schemas.microsoft.com/office/2007/relationships/hdphoto" Target="../media/hdphoto3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brandi.co.kr/products/12874000?pid=MO_Contents2&amp;c=winter_jejuhttps%3A%2F%2Fwww.brandi.co.kr%2Fproducts%2F12874000post_0107&amp;is_retargeting=true&amp;af_force_deeplink=true" TargetMode="External"/><Relationship Id="rId7" Type="http://schemas.microsoft.com/office/2007/relationships/hdphoto" Target="../media/hdphoto2.wdp"/><Relationship Id="rId2" Type="http://schemas.openxmlformats.org/officeDocument/2006/relationships/hyperlink" Target="https://www.brandi.co.kr/products/12630348?pid=MO_Contents2&amp;c=winter_jejuhttps%3A%2F%2Fwww.brandi.co.kr%2Fproducts%2F12630348post_0107&amp;is_retargeting=true&amp;af_force_deeplink=tru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www.brandi.co.kr/products/12573292?pid=MO_Contents2&amp;c=winter_jejuhttps%3A%2F%2Fwww.brandi.co.kr%2Fproducts%2F12573292post_0107&amp;is_retargeting=true&amp;af_force_deeplink=true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www.brandi.co.kr/products/11374723?pid=MO_Contents2&amp;c=winter_jejuhttps%3A%2F%2Fwww.brandi.co.kr%2Fproducts%2F11374723post_0107&amp;is_retargeting=true&amp;af_force_deeplink=true" TargetMode="External"/><Relationship Id="rId9" Type="http://schemas.openxmlformats.org/officeDocument/2006/relationships/image" Target="../media/image3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hyperlink" Target="https://www.yoox.com/kr/45337666DE/item?tp=137380&amp;utm_campaign=blogger_kr&amp;utm_source=raniblog&amp;utm_medium=affiliation&amp;utm_content=2019Jun" TargetMode="External"/><Relationship Id="rId7" Type="http://schemas.openxmlformats.org/officeDocument/2006/relationships/image" Target="../media/image333.png"/><Relationship Id="rId2" Type="http://schemas.openxmlformats.org/officeDocument/2006/relationships/hyperlink" Target="https://www.yoox.com/kr/12207988TQ/item?tp=137380&amp;utm_campaign=blogger_kr&amp;utm_source=raniblog&amp;utm_medium=affiliation&amp;utm_content=2019Ju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2.png"/><Relationship Id="rId5" Type="http://schemas.openxmlformats.org/officeDocument/2006/relationships/hyperlink" Target="https://smartstore.naver.com/newcoregn282/products/5109118907?NaPm=ct%3Dkgcm55zk%7Cci%3D05690eeb027fb59150b7b13c119f4765e9d9429f%7Ctr%3Dslsl%7Csn%3D1915678%7Chk%3Dfe8dece9636714d0fddb16c98027bfa8d7927b85" TargetMode="External"/><Relationship Id="rId4" Type="http://schemas.openxmlformats.org/officeDocument/2006/relationships/hyperlink" Target="https://www.yoox.com/kr/11650001VB/item?tp=137380&amp;utm_campaign=blogger_kr&amp;utm_source=raniblog&amp;utm_medium=affiliation&amp;utm_content=2019Jun" TargetMode="External"/><Relationship Id="rId9" Type="http://schemas.openxmlformats.org/officeDocument/2006/relationships/image" Target="../media/image33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hyperlink" Target="https://smartstore.naver.com/roughndetail/products/2916689330" TargetMode="External"/><Relationship Id="rId7" Type="http://schemas.openxmlformats.org/officeDocument/2006/relationships/image" Target="../media/image337.png"/><Relationship Id="rId2" Type="http://schemas.openxmlformats.org/officeDocument/2006/relationships/hyperlink" Target="https://smartstore.naver.com/roughndetail/products/292337468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6.png"/><Relationship Id="rId5" Type="http://schemas.openxmlformats.org/officeDocument/2006/relationships/hyperlink" Target="https://codibook.net/item/7852873?utm_source=naverpost&amp;utm_medium=week_best_0521_text_link&amp;utm_campaign=naverpost" TargetMode="External"/><Relationship Id="rId4" Type="http://schemas.openxmlformats.org/officeDocument/2006/relationships/hyperlink" Target="https://smartstore.naver.com/roughndetail/products/2915593140" TargetMode="External"/><Relationship Id="rId9" Type="http://schemas.openxmlformats.org/officeDocument/2006/relationships/image" Target="../media/image3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www.brandi.co.kr/products/11831943?pid=MO_Contents2&amp;c=revesible_padding%20https%3A%2F%2Fwww.brandi.co.kr%2Fproducts%2F11831943post_1211&amp;is_retargeting=true&amp;af_force_deeplink=true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hyperlink" Target="https://www.brandi.co.kr/products/12332071?pid=MO_Contents2&amp;c=revesible_paddinghttps%3A%2F%2Fwww.brandi.co.kr%2Fproducts%2F12332071post_1211&amp;is_retargeting=true&amp;af_force_deeplink=tru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ndi.co.kr/products/12188155?pid=MO_Contents2&amp;c=revesible_paddinghttps%3A%2F%2Fwww.brandi.co.kr%2Fproducts%2F12188155post_1211&amp;is_retargeting=true&amp;af_force_deeplink=true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brandi.co.kr/products/11899218?pid=MO_Contents2&amp;c=revesible_paddinghttps%3A%2F%2Fwww.brandi.co.kr%2Fproducts%2F11899218post_1211&amp;is_retargeting=true&amp;af_force_deeplink=true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www.brandi.co.kr/products/11896841?pid=MO_Contents2&amp;c=revesible_paddinghttps%3A%2F%2Fwww.brandi.co.kr%2Fproducts%2F11896841post_1211&amp;is_retargeting=true&amp;af_force_deeplink=true" TargetMode="Externa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B8D35-36EA-4D11-A938-1B7D22DA3A70}"/>
              </a:ext>
            </a:extLst>
          </p:cNvPr>
          <p:cNvSpPr txBox="1"/>
          <p:nvPr/>
        </p:nvSpPr>
        <p:spPr>
          <a:xfrm>
            <a:off x="6536455" y="1334726"/>
            <a:ext cx="111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AC03B-86A5-4C14-A6A0-4B87D922BD98}"/>
              </a:ext>
            </a:extLst>
          </p:cNvPr>
          <p:cNvSpPr txBox="1"/>
          <p:nvPr/>
        </p:nvSpPr>
        <p:spPr>
          <a:xfrm>
            <a:off x="7654055" y="1218343"/>
            <a:ext cx="4069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https://smartstore.naver.com/sportstown/products/4674027690?NaPm=ct%3Dkgf0o6f4%7Cci%3D56d0f6e8b079f02985c7bb74b0a61200448c071d%7Ctr%3Dslct%7Csn%3D327185%7Cic%3D%7Chk%3Dfa3c9bf7cde8f72b56a3d0eb4878e2d2413f882b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AEF35-20FE-43EE-978A-0B620459BDC8}"/>
              </a:ext>
            </a:extLst>
          </p:cNvPr>
          <p:cNvSpPr txBox="1"/>
          <p:nvPr/>
        </p:nvSpPr>
        <p:spPr>
          <a:xfrm>
            <a:off x="7654055" y="2003436"/>
            <a:ext cx="4300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https://www.styleshare.kr/goods/571639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A66A6-58BC-4525-B8B3-03191AD6E135}"/>
              </a:ext>
            </a:extLst>
          </p:cNvPr>
          <p:cNvSpPr txBox="1"/>
          <p:nvPr/>
        </p:nvSpPr>
        <p:spPr>
          <a:xfrm>
            <a:off x="7601558" y="3359323"/>
            <a:ext cx="37680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https://www.brandi.co.kr/products/15426913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E90F89-170F-40E7-BEBF-1AA55BB1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72" y="5116864"/>
            <a:ext cx="1350907" cy="14729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2B76AA-A25A-4277-91D1-2D73C9958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19" y="766812"/>
            <a:ext cx="2670279" cy="44931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2EFD7-5C59-4894-89DF-AC4F7B5AA5C0}"/>
              </a:ext>
            </a:extLst>
          </p:cNvPr>
          <p:cNvSpPr txBox="1"/>
          <p:nvPr/>
        </p:nvSpPr>
        <p:spPr>
          <a:xfrm>
            <a:off x="7636556" y="2469033"/>
            <a:ext cx="43005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https://smartstore.naver.com/102030/products/4758062515?NaPm=ct%3Dkgf0y1cw%7Cci%3D928c85deae53e35a2518bcf4e7369473e537f653%7Ctr%3Dslsl%7Csn%3D649215%7Chk%3Dabd1e9ca5a7f9f3bd2dc2f53321bc13b17b54629</a:t>
            </a:r>
            <a:endParaRPr lang="ko-KR" altLang="en-US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E95B92D-223F-423E-A12C-E4CD4B258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796" y="1071443"/>
            <a:ext cx="1662623" cy="25165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F89BB98-0FD8-4022-AA38-ED3AFC2CA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383" y="2488888"/>
            <a:ext cx="1585097" cy="3158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C221D-E7DB-485D-8901-434B5020BA3C}"/>
              </a:ext>
            </a:extLst>
          </p:cNvPr>
          <p:cNvSpPr txBox="1"/>
          <p:nvPr/>
        </p:nvSpPr>
        <p:spPr>
          <a:xfrm>
            <a:off x="6502710" y="4059624"/>
            <a:ext cx="528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내츄럴</a:t>
            </a:r>
            <a:r>
              <a:rPr lang="ko-KR" altLang="en-US" dirty="0"/>
              <a:t> </a:t>
            </a:r>
            <a:r>
              <a:rPr lang="ko-KR" altLang="en-US" dirty="0" err="1"/>
              <a:t>올블랙</a:t>
            </a:r>
            <a:r>
              <a:rPr lang="ko-KR" altLang="en-US" dirty="0"/>
              <a:t> 운동복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후드티와</a:t>
            </a:r>
            <a:r>
              <a:rPr lang="ko-KR" altLang="en-US" dirty="0"/>
              <a:t> </a:t>
            </a:r>
            <a:r>
              <a:rPr lang="ko-KR" altLang="en-US" dirty="0" err="1"/>
              <a:t>조거팬츠로</a:t>
            </a:r>
            <a:r>
              <a:rPr lang="ko-KR" altLang="en-US" dirty="0"/>
              <a:t> 활동성을 </a:t>
            </a:r>
            <a:r>
              <a:rPr lang="en-US" altLang="ko-KR" dirty="0"/>
              <a:t>Up! Up!</a:t>
            </a:r>
          </a:p>
          <a:p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88115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589D4659-7508-4E1A-AB26-BAF8D3D3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6" y="2935299"/>
            <a:ext cx="1881134" cy="35907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02AEF-A1AA-4BFD-8FE1-F01DF1EB1B53}"/>
              </a:ext>
            </a:extLst>
          </p:cNvPr>
          <p:cNvSpPr txBox="1"/>
          <p:nvPr/>
        </p:nvSpPr>
        <p:spPr>
          <a:xfrm>
            <a:off x="6096000" y="324105"/>
            <a:ext cx="1117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FAF5F-DD88-4360-A3F3-7A5F1F6E5024}"/>
              </a:ext>
            </a:extLst>
          </p:cNvPr>
          <p:cNvSpPr txBox="1"/>
          <p:nvPr/>
        </p:nvSpPr>
        <p:spPr>
          <a:xfrm>
            <a:off x="7033383" y="324105"/>
            <a:ext cx="4954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https://www.brandi.co.kr/products/12332071?pid=MO_Contents2&amp;c=revesible_paddinghttps%3A%2F%2Fwww.brandi.co.kr%2Fproducts%2F12332071post_1211&amp;is_retargeting=true&amp;af_force_deeplink=true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27F5D-DFBB-4A9D-A9E1-16B9BCB7AC0B}"/>
              </a:ext>
            </a:extLst>
          </p:cNvPr>
          <p:cNvSpPr txBox="1"/>
          <p:nvPr/>
        </p:nvSpPr>
        <p:spPr>
          <a:xfrm>
            <a:off x="7033383" y="1090580"/>
            <a:ext cx="38963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https://www.brandi.co.kr/products/11106080?pid=MO_Contents2&amp;c=revesible_paddinghttps%3A%2F%2Fwww.brandi.co.kr%2Fproducts%2F11106080post_1211&amp;is_retargeting=true&amp;af_force_deeplink=true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0F053-0272-484E-AC35-872B4AC2923F}"/>
              </a:ext>
            </a:extLst>
          </p:cNvPr>
          <p:cNvSpPr txBox="1"/>
          <p:nvPr/>
        </p:nvSpPr>
        <p:spPr>
          <a:xfrm>
            <a:off x="7033383" y="1924678"/>
            <a:ext cx="38684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https://www.brandi.co.kr/products/1834726?pid=MO_Contents2&amp;c=revesible_paddinghttps%3A%2F%2Fwww.brandi.co.kr%2Fproducts%2F1834726post_1211&amp;is_retargeting=true&amp;af_force_deeplink=true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E187C-7CC9-424D-A144-A66D67717840}"/>
              </a:ext>
            </a:extLst>
          </p:cNvPr>
          <p:cNvSpPr txBox="1"/>
          <p:nvPr/>
        </p:nvSpPr>
        <p:spPr>
          <a:xfrm>
            <a:off x="7044535" y="2798868"/>
            <a:ext cx="4054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https://www.brandi.co.kr/products/11856057?pid=MO_Contents2&amp;c=revesible_paddinghttps%3A%2F%2Fwww.brandi.co.kr%2Fproducts%2F11856057post_1211&amp;is_retargeting=true&amp;af_force_deeplink=true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680CE-F9EB-477F-A753-3357675F4F6E}"/>
              </a:ext>
            </a:extLst>
          </p:cNvPr>
          <p:cNvSpPr txBox="1"/>
          <p:nvPr/>
        </p:nvSpPr>
        <p:spPr>
          <a:xfrm>
            <a:off x="7033383" y="3666428"/>
            <a:ext cx="3868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https://www.brandi.co.kr/products/12306491?pid=MO_Contents2&amp;c=revesible_paddinghttps%3A%2F%2Fwww.brandi.co.kr%2Fproducts%2F12306491post_1211&amp;is_retargeting=true&amp;af_force_deeplink=true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A474317-E825-4B39-8FA8-523A982D0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644" y="656611"/>
            <a:ext cx="3596952" cy="34201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DE1793-FCFE-4EE2-A804-69822F5889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820" y="4374314"/>
            <a:ext cx="2030144" cy="16643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1CFF08-973C-495E-891C-C7932C1B3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4204" y="1035130"/>
            <a:ext cx="2730292" cy="289711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B1C1E45-EDD5-4F1C-9AED-90039D25A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849" y="3858863"/>
            <a:ext cx="1432684" cy="1743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CEF35-D075-41B9-AEE6-ADBE65542AA5}"/>
              </a:ext>
            </a:extLst>
          </p:cNvPr>
          <p:cNvSpPr txBox="1"/>
          <p:nvPr/>
        </p:nvSpPr>
        <p:spPr>
          <a:xfrm>
            <a:off x="5652080" y="489740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벨벳 </a:t>
            </a:r>
            <a:r>
              <a:rPr lang="ko-KR" altLang="en-US" dirty="0" err="1"/>
              <a:t>롱치마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숏패딩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꾸안꾸</a:t>
            </a:r>
            <a:r>
              <a:rPr lang="ko-KR" altLang="en-US" dirty="0"/>
              <a:t> 패션 종결자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아우터와 상의로는 편안한 느낌을 주면서 하의에 벨벳 </a:t>
            </a:r>
            <a:r>
              <a:rPr lang="ko-KR" altLang="en-US" dirty="0" err="1"/>
              <a:t>롱치마를</a:t>
            </a:r>
            <a:r>
              <a:rPr lang="ko-KR" altLang="en-US" dirty="0"/>
              <a:t> 코디하여 </a:t>
            </a:r>
            <a:r>
              <a:rPr lang="ko-KR" altLang="en-US" dirty="0" err="1"/>
              <a:t>꾸민듯</a:t>
            </a:r>
            <a:r>
              <a:rPr lang="ko-KR" altLang="en-US" dirty="0"/>
              <a:t> </a:t>
            </a:r>
            <a:r>
              <a:rPr lang="ko-KR" altLang="en-US" dirty="0" err="1"/>
              <a:t>안꾸민듯한</a:t>
            </a:r>
            <a:r>
              <a:rPr lang="ko-KR" altLang="en-US" dirty="0"/>
              <a:t> 느낌을 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039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0B65BB-E388-4BCA-8FD6-82AF7F878978}"/>
              </a:ext>
            </a:extLst>
          </p:cNvPr>
          <p:cNvSpPr txBox="1"/>
          <p:nvPr/>
        </p:nvSpPr>
        <p:spPr>
          <a:xfrm>
            <a:off x="7706493" y="457298"/>
            <a:ext cx="111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블라우스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1504A-ECC7-43CB-B070-C6D4E6884E09}"/>
              </a:ext>
            </a:extLst>
          </p:cNvPr>
          <p:cNvSpPr txBox="1"/>
          <p:nvPr/>
        </p:nvSpPr>
        <p:spPr>
          <a:xfrm>
            <a:off x="8824093" y="552417"/>
            <a:ext cx="2940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2"/>
              </a:rPr>
              <a:t>https://ko.codibook.net/item/8242001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9EDE4-5996-4E9B-B113-2BEBD7DAB064}"/>
              </a:ext>
            </a:extLst>
          </p:cNvPr>
          <p:cNvSpPr txBox="1"/>
          <p:nvPr/>
        </p:nvSpPr>
        <p:spPr>
          <a:xfrm>
            <a:off x="8824093" y="2180846"/>
            <a:ext cx="2699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https://ko.codibook.net/item/8231524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EF1204-8114-42E2-A409-F624899BDFEE}"/>
              </a:ext>
            </a:extLst>
          </p:cNvPr>
          <p:cNvSpPr txBox="1"/>
          <p:nvPr/>
        </p:nvSpPr>
        <p:spPr>
          <a:xfrm>
            <a:off x="8824093" y="951972"/>
            <a:ext cx="2493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https://ko.codibook.net/item/8233423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CB9B5-A2B4-4191-BA06-3748E54AF111}"/>
              </a:ext>
            </a:extLst>
          </p:cNvPr>
          <p:cNvSpPr txBox="1"/>
          <p:nvPr/>
        </p:nvSpPr>
        <p:spPr>
          <a:xfrm>
            <a:off x="8824093" y="1515554"/>
            <a:ext cx="2493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https://ko.codibook.net/item/8217725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63DBF-43E2-428D-B554-5B05CC1B57FE}"/>
              </a:ext>
            </a:extLst>
          </p:cNvPr>
          <p:cNvSpPr txBox="1"/>
          <p:nvPr/>
        </p:nvSpPr>
        <p:spPr>
          <a:xfrm>
            <a:off x="8824094" y="2549265"/>
            <a:ext cx="26996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https://www.brandi.co.kr/products/12573292?pid=MO_Contents2&amp;c=winter_jejuhttps%3A%2F%2Fwww.brandi.co.kr%2Fproducts%2F12573292post_0107&amp;is_retargeting=true&amp;af_force_deeplink=true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F5207-7093-41D9-B587-D95A618842E0}"/>
              </a:ext>
            </a:extLst>
          </p:cNvPr>
          <p:cNvSpPr txBox="1"/>
          <p:nvPr/>
        </p:nvSpPr>
        <p:spPr>
          <a:xfrm>
            <a:off x="8824093" y="3563054"/>
            <a:ext cx="2556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https://ko.codibook.net/item/8231459</a:t>
            </a:r>
            <a:endParaRPr lang="en-US" altLang="ko-KR" sz="1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61F3CC-ACCE-4FEA-84D4-9F1C681C6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90" y="961072"/>
            <a:ext cx="1402202" cy="25361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CE592CB-497C-41C6-9DDC-67653619B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90" y="3433285"/>
            <a:ext cx="1365622" cy="25544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FC21B46-5FAF-4CE9-A58A-65C76E4F6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9701" y="1771650"/>
            <a:ext cx="2499577" cy="39871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39AFC26-143A-48DE-AAAF-34DDCBAF87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924" y="1742440"/>
            <a:ext cx="2664183" cy="28226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1E740F-CFCA-4530-ACC9-B65BCF56FE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4474" y="3225422"/>
            <a:ext cx="2149608" cy="20015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260A52-29A6-4B8D-85C4-6B31493A9A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5271" y="2420819"/>
            <a:ext cx="1612321" cy="1626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EB1B5A-48D5-4B7A-8CB1-8AA0FCFAD8AD}"/>
              </a:ext>
            </a:extLst>
          </p:cNvPr>
          <p:cNvSpPr txBox="1"/>
          <p:nvPr/>
        </p:nvSpPr>
        <p:spPr>
          <a:xfrm>
            <a:off x="6543573" y="4640272"/>
            <a:ext cx="5555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쌀쌀해지는</a:t>
            </a:r>
            <a:r>
              <a:rPr lang="ko-KR" altLang="en-US" dirty="0"/>
              <a:t> 날씨</a:t>
            </a:r>
            <a:r>
              <a:rPr lang="en-US" altLang="ko-KR" dirty="0"/>
              <a:t>! </a:t>
            </a:r>
            <a:r>
              <a:rPr lang="ko-KR" altLang="en-US" dirty="0" err="1"/>
              <a:t>하객룩</a:t>
            </a:r>
            <a:r>
              <a:rPr lang="ko-KR" altLang="en-US" dirty="0"/>
              <a:t> 추천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단정한 정장 느낌을 내면서도 멋은 놓치지 않는</a:t>
            </a:r>
            <a:endParaRPr lang="en-US" altLang="ko-KR" dirty="0"/>
          </a:p>
          <a:p>
            <a:r>
              <a:rPr lang="ko-KR" altLang="en-US" dirty="0" err="1"/>
              <a:t>블랙앤화이트로</a:t>
            </a:r>
            <a:r>
              <a:rPr lang="ko-KR" altLang="en-US" dirty="0"/>
              <a:t> 완성하는 코디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92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1A65E-3B6A-47F3-AFC6-E1D6830ED709}"/>
              </a:ext>
            </a:extLst>
          </p:cNvPr>
          <p:cNvSpPr txBox="1"/>
          <p:nvPr/>
        </p:nvSpPr>
        <p:spPr>
          <a:xfrm>
            <a:off x="5592559" y="248090"/>
            <a:ext cx="111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가디건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폴라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D026D-9F87-4B8A-BC98-927FA0514C7E}"/>
              </a:ext>
            </a:extLst>
          </p:cNvPr>
          <p:cNvSpPr txBox="1"/>
          <p:nvPr/>
        </p:nvSpPr>
        <p:spPr>
          <a:xfrm>
            <a:off x="6453025" y="3885878"/>
            <a:ext cx="51521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http://department.ssg.com/item/itemView.ssg?itemId=1000037969631&amp;siteNo=6009&amp;salestrNo=1004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039E1-2238-496C-A5B5-AC4DAE6FAE64}"/>
              </a:ext>
            </a:extLst>
          </p:cNvPr>
          <p:cNvSpPr txBox="1"/>
          <p:nvPr/>
        </p:nvSpPr>
        <p:spPr>
          <a:xfrm>
            <a:off x="6531683" y="4404113"/>
            <a:ext cx="3706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http://item.gmarket.co.kr/Item?goodscode=1492081590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DA97B-98EE-46E8-BF57-2933256BE59F}"/>
              </a:ext>
            </a:extLst>
          </p:cNvPr>
          <p:cNvSpPr txBox="1"/>
          <p:nvPr/>
        </p:nvSpPr>
        <p:spPr>
          <a:xfrm>
            <a:off x="6514958" y="101767"/>
            <a:ext cx="48904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gsshop.com/prd/prd.gs?prdid=62548952&amp;svcid=pc&amp;dseq=0&amp;lseq=401213&amp;bnclick=prd-ttab_prdTtabA_RelatedItemItemArViewSubs&amp;imp=62548952,53024046,62765606,64206334,33967138,63662199,62656949,62800777,62595603,62897713,63067826,63551466,63480998,64206722,62029806,62608312,61654593,62995870,54064551,63689647,64127666,62890787,62396310,62275247&amp;rank=1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905935-29E3-4B17-99CF-0B1FB3CDB333}"/>
              </a:ext>
            </a:extLst>
          </p:cNvPr>
          <p:cNvSpPr txBox="1"/>
          <p:nvPr/>
        </p:nvSpPr>
        <p:spPr>
          <a:xfrm>
            <a:off x="6461147" y="1161363"/>
            <a:ext cx="56166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aroundthecorner.com/shop/view.php?index_no=254572&amp;&amp;utm_source=naver&amp;utm_medium=shopping&amp;utm_campaign=&amp;enterc=naverep&amp;n_media=11068&amp;n_query=%EB%AF%BC%ED%8A%B8%EA%B0%80%EB%94%94%EA%B1%B4&amp;n_rank=1&amp;n_ad_group=grp-a001-02-000000017715439&amp;n_ad=nad-a001-02-000000108670972&amp;n_campaign_type=2&amp;n_mall_pid=254572&amp;n_ad_group_type=2&amp;NaPm=ct%3Dkgf2l8j4%7Cci%3D0zG0000AamLtEc49L1md%7Ctr%3Dpla%7Chk%3D6628e0549006b715a8a0e8c9561731c4366a332a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A216A2-4BCA-4D26-A322-5D477E2D3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1" y="900655"/>
            <a:ext cx="2884028" cy="43681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EFE4F1-82CB-4B74-8E62-C390F163B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23" y="3084713"/>
            <a:ext cx="2172351" cy="8259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298343-9959-44D4-A024-78914625A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87" y="4090725"/>
            <a:ext cx="1347893" cy="11437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D20D308-D324-4E2E-80B4-BC4745FAC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8311" y="2757724"/>
            <a:ext cx="1965877" cy="27718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24BEB7E-14A5-4E07-85EE-8E07A46A4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7701" y="1303867"/>
            <a:ext cx="1908170" cy="23885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E5A2E6D-FECF-4627-A6A5-CE77330A0D12}"/>
              </a:ext>
            </a:extLst>
          </p:cNvPr>
          <p:cNvSpPr txBox="1"/>
          <p:nvPr/>
        </p:nvSpPr>
        <p:spPr>
          <a:xfrm>
            <a:off x="6434656" y="3274066"/>
            <a:ext cx="55627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https://smartstore.naver.com/banessum/products/4640815456?NaPm=ct%3Dkgf2p81s%7Cci%3D7f36ba7004df6d7ee9a964627a2740682f1f022c%7Ctr%3Dslsl%7Csn%3D855336%7Chk%3Db2579595d1f896508947a3cadc83f8c7a709aa82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30FE3AD-536E-4890-8C72-1816BC794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058" y="1467839"/>
            <a:ext cx="1999661" cy="206062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C2C4F0-C7E8-4578-AEFC-8D9315C2DC4F}"/>
              </a:ext>
            </a:extLst>
          </p:cNvPr>
          <p:cNvSpPr txBox="1"/>
          <p:nvPr/>
        </p:nvSpPr>
        <p:spPr>
          <a:xfrm>
            <a:off x="6453025" y="2388728"/>
            <a:ext cx="54156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https://smartstore.naver.com/myspring/products/4660659784?NaPm=ct%3Dkgf2s6j4%7Cci%3Db66d6ffad296d95330272396df527a6f22636e4a%7Ctr%3Dslct%7Csn%3D837513%7Cic%3D%7Chk%3D031e76dded6e0ecffb6278f5b9f97a78b205f435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0E24E-AEC4-4EFC-90A0-1C979A146694}"/>
              </a:ext>
            </a:extLst>
          </p:cNvPr>
          <p:cNvSpPr txBox="1"/>
          <p:nvPr/>
        </p:nvSpPr>
        <p:spPr>
          <a:xfrm>
            <a:off x="5592559" y="495811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양털 자켓으로 따뜻함과 멋 모두 챙기기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 err="1"/>
              <a:t>목폴라</a:t>
            </a:r>
            <a:r>
              <a:rPr lang="en-US" altLang="ko-KR" dirty="0"/>
              <a:t>, </a:t>
            </a:r>
            <a:r>
              <a:rPr lang="ko-KR" altLang="en-US" dirty="0"/>
              <a:t>가디건</a:t>
            </a:r>
            <a:r>
              <a:rPr lang="en-US" altLang="ko-KR" dirty="0"/>
              <a:t>, </a:t>
            </a:r>
            <a:r>
              <a:rPr lang="ko-KR" altLang="en-US" dirty="0"/>
              <a:t>양털 자켓을 껴입어 기온차에 대비하여</a:t>
            </a:r>
            <a:endParaRPr lang="en-US" altLang="ko-KR" dirty="0"/>
          </a:p>
          <a:p>
            <a:r>
              <a:rPr lang="ko-KR" altLang="en-US" dirty="0"/>
              <a:t>체온을 보호한다</a:t>
            </a:r>
            <a:r>
              <a:rPr lang="en-US" altLang="ko-KR" dirty="0"/>
              <a:t>. </a:t>
            </a:r>
            <a:r>
              <a:rPr lang="ko-KR" altLang="en-US" dirty="0"/>
              <a:t>캐주얼한 느낌을 살려 코디해보자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586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F72BE2-5FF5-4418-9BCF-EDEB65F4CD92}"/>
              </a:ext>
            </a:extLst>
          </p:cNvPr>
          <p:cNvSpPr txBox="1"/>
          <p:nvPr/>
        </p:nvSpPr>
        <p:spPr>
          <a:xfrm>
            <a:off x="5683046" y="904054"/>
            <a:ext cx="1117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FCD8B-D476-4B4B-B755-E3B242EF0E4B}"/>
              </a:ext>
            </a:extLst>
          </p:cNvPr>
          <p:cNvSpPr txBox="1"/>
          <p:nvPr/>
        </p:nvSpPr>
        <p:spPr>
          <a:xfrm>
            <a:off x="6540572" y="2616138"/>
            <a:ext cx="52890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http://www.hypnotic.co.kr/shop/shopdetail.html?branduid=587777&amp;ref=naver_open&amp;NaPm=ct%3Dkgeqyshk%7Cci%3D7d0f859feede0113804b79baedc69979297fd9a1%7Ctr%3Dslct%7Csn%3D244034%7Chk%3D587f5c75ab5bc0b23f27cfc6410c31c66dbc8a39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59A5B-537C-476D-895E-FC7CE5B5D2A0}"/>
              </a:ext>
            </a:extLst>
          </p:cNvPr>
          <p:cNvSpPr txBox="1"/>
          <p:nvPr/>
        </p:nvSpPr>
        <p:spPr>
          <a:xfrm>
            <a:off x="6540572" y="4393620"/>
            <a:ext cx="43535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https://www.wconcept.co.kr/Product/300833062?adfrom=rewardstyle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ED6BE-9665-4135-8065-6FE6427158D2}"/>
              </a:ext>
            </a:extLst>
          </p:cNvPr>
          <p:cNvSpPr txBox="1"/>
          <p:nvPr/>
        </p:nvSpPr>
        <p:spPr>
          <a:xfrm>
            <a:off x="6629326" y="904054"/>
            <a:ext cx="52890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11st.co.kr/products/2614918139?utm_medium=%EA%B0%80%EA%B2%A9%EB%B9%84%EA%B5%90&amp;utm_source=%EB%84%A4%EC%9D%B4%EB%B2%84_PC_PCS&amp;utm_campaign=%EB%84%A4%EC%9D%B4%EB%B2%84pc_%EA%B0%80%EA%B2%A9%EB%B9%84%EA%B5%90%EA%B8%B0%EB%B3%B8&amp;NaPm=ct%3Dkfurjmw0%7Cci%3Db04883a4120b45f423fda781f1ddef12ad651766%7Ctr%3Dslsl%7Csn%3D17703%7Chk%3D8604b9f880290545d7b831a9eeb0efc86713917c&amp;utm_term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CDCD7-2F89-4642-99B3-B8E98DA1362B}"/>
              </a:ext>
            </a:extLst>
          </p:cNvPr>
          <p:cNvSpPr txBox="1"/>
          <p:nvPr/>
        </p:nvSpPr>
        <p:spPr>
          <a:xfrm>
            <a:off x="6629326" y="2098650"/>
            <a:ext cx="51206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http://itempage3.auction.co.kr/DetailView.aspx?ItemNo=B763592363&amp;frm3=V2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E6854A-F590-4F2C-9030-2E3BC348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62" y="1065465"/>
            <a:ext cx="2828789" cy="29690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F3A05E-0857-4ABF-885F-82D7F750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602" y="1472952"/>
            <a:ext cx="2211529" cy="2765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8574C2-72C3-4C4A-8CBC-3EDD58039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109" y="2855585"/>
            <a:ext cx="1726120" cy="33387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164F9B-CF06-4902-B959-C9D885D79A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519" b="90278" l="51198" r="81146">
                        <a14:backgroundMark x1="60677" y1="42963" x2="62083" y2="66481"/>
                      </a14:backgroundRemoval>
                    </a14:imgEffect>
                  </a14:imgLayer>
                </a14:imgProps>
              </a:ext>
            </a:extLst>
          </a:blip>
          <a:srcRect l="53169" t="24897" r="31279" b="10139"/>
          <a:stretch/>
        </p:blipFill>
        <p:spPr>
          <a:xfrm>
            <a:off x="1343783" y="2241954"/>
            <a:ext cx="1154499" cy="27126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CF33EB-99F6-4812-AAA0-395E542DCAEA}"/>
              </a:ext>
            </a:extLst>
          </p:cNvPr>
          <p:cNvSpPr txBox="1"/>
          <p:nvPr/>
        </p:nvSpPr>
        <p:spPr>
          <a:xfrm>
            <a:off x="6540572" y="3426532"/>
            <a:ext cx="49467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8"/>
              </a:rPr>
              <a:t>https://www.zara.com/kr/ko/%EC%86%8C%ED%94%84%ED%8A%B8-%EB%A0%88%EB%8D%94-%EC%8A%A4%EB%8B%88%EC%BB%A4%EC%A6%88-p12419610.html?v1=74026714&amp;v2=1549267</a:t>
            </a:r>
            <a:endParaRPr lang="en-US" altLang="ko-KR" sz="1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502B2C4-C29B-4098-9E82-0C5C5A70E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140" y="5089892"/>
            <a:ext cx="1780186" cy="883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72F73-DE7D-4C89-AAB9-B1989EE5A16D}"/>
              </a:ext>
            </a:extLst>
          </p:cNvPr>
          <p:cNvSpPr txBox="1"/>
          <p:nvPr/>
        </p:nvSpPr>
        <p:spPr>
          <a:xfrm>
            <a:off x="5592558" y="4958111"/>
            <a:ext cx="6325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털 무스탕으로 따뜻한 하루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밝은 톤의 아이템으로 가벼우면서도 무스탕과 </a:t>
            </a:r>
            <a:r>
              <a:rPr lang="ko-KR" altLang="en-US" dirty="0" err="1"/>
              <a:t>목폴라로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따뜻함과 패션을 모두 생각한 코디</a:t>
            </a:r>
          </a:p>
        </p:txBody>
      </p:sp>
    </p:spTree>
    <p:extLst>
      <p:ext uri="{BB962C8B-B14F-4D97-AF65-F5344CB8AC3E}">
        <p14:creationId xmlns:p14="http://schemas.microsoft.com/office/powerpoint/2010/main" val="71613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C9AEB-BFE0-477D-827C-C9E80B144813}"/>
              </a:ext>
            </a:extLst>
          </p:cNvPr>
          <p:cNvSpPr txBox="1"/>
          <p:nvPr/>
        </p:nvSpPr>
        <p:spPr>
          <a:xfrm>
            <a:off x="6272984" y="817097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9BEEA-3E71-4DD4-85AC-4B999BCAA793}"/>
              </a:ext>
            </a:extLst>
          </p:cNvPr>
          <p:cNvSpPr txBox="1"/>
          <p:nvPr/>
        </p:nvSpPr>
        <p:spPr>
          <a:xfrm>
            <a:off x="5746563" y="4539808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편안한 옷 위에 </a:t>
            </a:r>
            <a:r>
              <a:rPr lang="ko-KR" altLang="en-US" dirty="0" err="1"/>
              <a:t>트렌치</a:t>
            </a:r>
            <a:r>
              <a:rPr lang="ko-KR" altLang="en-US" dirty="0"/>
              <a:t> 느낌의 코트로 </a:t>
            </a:r>
            <a:r>
              <a:rPr lang="ko-KR" altLang="en-US" dirty="0" err="1"/>
              <a:t>꾸안꾸</a:t>
            </a:r>
            <a:r>
              <a:rPr lang="ko-KR" altLang="en-US" dirty="0"/>
              <a:t> 패션 완성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니트 팬츠와 </a:t>
            </a:r>
            <a:r>
              <a:rPr lang="ko-KR" altLang="en-US" dirty="0" err="1"/>
              <a:t>오버핏</a:t>
            </a:r>
            <a:r>
              <a:rPr lang="ko-KR" altLang="en-US" dirty="0"/>
              <a:t> 니트로 편안하고 따뜻한 코디를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코트와 하의</a:t>
            </a:r>
            <a:r>
              <a:rPr lang="en-US" altLang="ko-KR" dirty="0"/>
              <a:t>, </a:t>
            </a:r>
            <a:r>
              <a:rPr lang="ko-KR" altLang="en-US" dirty="0"/>
              <a:t>가방 색을 맞추고 상의와 신발 색을 맞춰서 입어보자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FD35FB-F2C2-40B7-830E-D8E2CC738070}"/>
              </a:ext>
            </a:extLst>
          </p:cNvPr>
          <p:cNvSpPr txBox="1"/>
          <p:nvPr/>
        </p:nvSpPr>
        <p:spPr>
          <a:xfrm>
            <a:off x="7178039" y="867630"/>
            <a:ext cx="40642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https://ko.codibook.net/item/8252984?viewMode=shopThumbnail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B6E929-AF29-41EF-80D5-8DBF40B8118E}"/>
              </a:ext>
            </a:extLst>
          </p:cNvPr>
          <p:cNvSpPr txBox="1"/>
          <p:nvPr/>
        </p:nvSpPr>
        <p:spPr>
          <a:xfrm>
            <a:off x="7178039" y="3032274"/>
            <a:ext cx="35902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https://ko.codibook.net/item/8252982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E9F215-4BC3-4765-B3C8-F0A4D35DCC6C}"/>
              </a:ext>
            </a:extLst>
          </p:cNvPr>
          <p:cNvSpPr txBox="1"/>
          <p:nvPr/>
        </p:nvSpPr>
        <p:spPr>
          <a:xfrm>
            <a:off x="7178039" y="2520433"/>
            <a:ext cx="35493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https://ko.codibook.net/item/8221697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AF567C-2A7C-483F-84C8-D43545E99004}"/>
              </a:ext>
            </a:extLst>
          </p:cNvPr>
          <p:cNvSpPr txBox="1"/>
          <p:nvPr/>
        </p:nvSpPr>
        <p:spPr>
          <a:xfrm>
            <a:off x="7178039" y="1451299"/>
            <a:ext cx="4130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https://ko.codibook.net/item/8241198?viewMode=shopThumbnail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024DE71-3BC7-47CD-8011-24662C81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4" y="649711"/>
            <a:ext cx="2505673" cy="501134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4888F69-C7CF-4592-9311-A6596CA91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76" y="1113851"/>
            <a:ext cx="2030144" cy="22191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FE9A316-B91B-41D0-955E-EBCB79048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96" y="1451299"/>
            <a:ext cx="1438781" cy="362133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8A6D175-9342-4AFA-A89F-BE27FCC5D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96" y="5290565"/>
            <a:ext cx="1239836" cy="1567435"/>
          </a:xfrm>
          <a:prstGeom prst="rect">
            <a:avLst/>
          </a:prstGeom>
        </p:spPr>
      </p:pic>
      <p:pic>
        <p:nvPicPr>
          <p:cNvPr id="1025" name="그림 1024">
            <a:extLst>
              <a:ext uri="{FF2B5EF4-FFF2-40B4-BE49-F238E27FC236}">
                <a16:creationId xmlns:a16="http://schemas.microsoft.com/office/drawing/2014/main" id="{26C72C17-2C60-41C8-B04B-77D0B685A6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43"/>
          <a:stretch/>
        </p:blipFill>
        <p:spPr>
          <a:xfrm>
            <a:off x="1488873" y="2615381"/>
            <a:ext cx="1733233" cy="346871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08A5DB8-698D-4E64-9E8B-B29B70355074}"/>
              </a:ext>
            </a:extLst>
          </p:cNvPr>
          <p:cNvSpPr txBox="1"/>
          <p:nvPr/>
        </p:nvSpPr>
        <p:spPr>
          <a:xfrm>
            <a:off x="7178039" y="2006830"/>
            <a:ext cx="4796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https://ko.codibook.net/item/8244441?viewMode=productDetail</a:t>
            </a:r>
          </a:p>
        </p:txBody>
      </p:sp>
    </p:spTree>
    <p:extLst>
      <p:ext uri="{BB962C8B-B14F-4D97-AF65-F5344CB8AC3E}">
        <p14:creationId xmlns:p14="http://schemas.microsoft.com/office/powerpoint/2010/main" val="353300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CD6B9540-147C-4790-861D-8ED2FB16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27" y="837206"/>
            <a:ext cx="2517866" cy="43712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58B848-8C15-47E2-82F0-033A1735A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810" y="1094572"/>
            <a:ext cx="2507807" cy="3350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6AAC6D-1B3B-4813-BDD2-19EE67848981}"/>
              </a:ext>
            </a:extLst>
          </p:cNvPr>
          <p:cNvSpPr txBox="1"/>
          <p:nvPr/>
        </p:nvSpPr>
        <p:spPr>
          <a:xfrm>
            <a:off x="6204704" y="508801"/>
            <a:ext cx="111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48C0B-8F60-4257-9E4F-D2F4F0AA60AF}"/>
              </a:ext>
            </a:extLst>
          </p:cNvPr>
          <p:cNvSpPr txBox="1"/>
          <p:nvPr/>
        </p:nvSpPr>
        <p:spPr>
          <a:xfrm>
            <a:off x="7025749" y="1066247"/>
            <a:ext cx="5247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http://www.halfclub.com/Detail?PrstCd=0IICM1POB4&amp;ColorCd=ZZ9&amp;NaPm=ct%3Dkfureonc%7Cci%3D8ea96d42aa6d6ff32a10ed033a4c7edbe74283fb%7Ctr%3Dsls%7Csn%3D270%7Chk%3Dfe2950b799c76fe6ebc8cf49b6ee311121fa7bcf&amp;_n_m2=naverdb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A2830E-3A01-4EA3-80D5-366619DF527C}"/>
              </a:ext>
            </a:extLst>
          </p:cNvPr>
          <p:cNvSpPr txBox="1"/>
          <p:nvPr/>
        </p:nvSpPr>
        <p:spPr>
          <a:xfrm>
            <a:off x="6993355" y="1826378"/>
            <a:ext cx="51520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https://www.1300k.com/shop/goodsDetail.html?f_goodsno=215024616473&amp;from=nvrcps&amp;ACE_REF=naver_open&amp;NaPm=ct%3Dkfurfndc%7Cci%3Dd29990d8b9825538b23f5e758f2c3dccdddf732e%7Ctr%3Dsls%7Csn%3D175394%7Chk%3D55a8910a9bb68777a13231d3535946eed1d624f0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AB1513-082B-4301-848D-0734BDE94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383" y="2769898"/>
            <a:ext cx="1786370" cy="1737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67CEB-BB38-4820-AE08-3C52B95D2F22}"/>
              </a:ext>
            </a:extLst>
          </p:cNvPr>
          <p:cNvSpPr txBox="1"/>
          <p:nvPr/>
        </p:nvSpPr>
        <p:spPr>
          <a:xfrm>
            <a:off x="6993355" y="2848119"/>
            <a:ext cx="23668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7"/>
              </a:rPr>
              <a:t>https://codibook.net/item/8232370</a:t>
            </a:r>
            <a:endParaRPr lang="en-US" altLang="ko-KR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BD5800-27E8-4C9D-A398-C6A51BA1F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9713" y="4582148"/>
            <a:ext cx="1485415" cy="10420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C6E10F-52EE-441A-BDD3-6306C947DC4F}"/>
              </a:ext>
            </a:extLst>
          </p:cNvPr>
          <p:cNvSpPr txBox="1"/>
          <p:nvPr/>
        </p:nvSpPr>
        <p:spPr>
          <a:xfrm>
            <a:off x="6929498" y="3374937"/>
            <a:ext cx="47329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https://shopping.naver.com/style/fashionbrand/stores/100294779/products/3813240711?NaPm=ct%3Dkgf9bkao%7Cci%3D98431121616656a3b7eaa9df68d67b4063f97a98%7Ctr%3Dslct%7Csn%3D789427%7Cic%3D%7Chk%3D0332c030ffab3368304699c04da0d0f45fe3a59f</a:t>
            </a:r>
            <a:endParaRPr lang="ko-KR" altLang="en-US" sz="1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F9EA589-C217-4004-BC88-66902F6B2F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4729" y="3374937"/>
            <a:ext cx="1417775" cy="12837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5B8883-BC4F-4B27-8AE0-D18F7F8337C9}"/>
              </a:ext>
            </a:extLst>
          </p:cNvPr>
          <p:cNvSpPr txBox="1"/>
          <p:nvPr/>
        </p:nvSpPr>
        <p:spPr>
          <a:xfrm>
            <a:off x="7025991" y="541303"/>
            <a:ext cx="5247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https://www.ssfshop.com/8seconds/GM0019102384080/good?utag=ref_ptn:27269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E6126-2AC5-4B99-9DAE-D21B63E030EC}"/>
              </a:ext>
            </a:extLst>
          </p:cNvPr>
          <p:cNvSpPr txBox="1"/>
          <p:nvPr/>
        </p:nvSpPr>
        <p:spPr>
          <a:xfrm>
            <a:off x="5746562" y="4539808"/>
            <a:ext cx="6526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소라와 아이보리로 상큼한 겨울 여자되기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 err="1"/>
              <a:t>소라색</a:t>
            </a:r>
            <a:r>
              <a:rPr lang="ko-KR" altLang="en-US" dirty="0"/>
              <a:t> 코트와 하의</a:t>
            </a:r>
            <a:r>
              <a:rPr lang="en-US" altLang="ko-KR" dirty="0"/>
              <a:t>, </a:t>
            </a:r>
            <a:r>
              <a:rPr lang="ko-KR" altLang="en-US" dirty="0"/>
              <a:t>아이보리 상의 가방</a:t>
            </a:r>
            <a:r>
              <a:rPr lang="en-US" altLang="ko-KR" dirty="0"/>
              <a:t>, </a:t>
            </a:r>
            <a:r>
              <a:rPr lang="ko-KR" altLang="en-US" dirty="0"/>
              <a:t>신발을 코디하여 </a:t>
            </a:r>
            <a:endParaRPr lang="en-US" altLang="ko-KR" dirty="0"/>
          </a:p>
          <a:p>
            <a:r>
              <a:rPr lang="ko-KR" altLang="en-US" dirty="0"/>
              <a:t>상큼한 느낌을 연출한다</a:t>
            </a:r>
            <a:r>
              <a:rPr lang="en-US" altLang="ko-KR" dirty="0"/>
              <a:t>. </a:t>
            </a:r>
            <a:r>
              <a:rPr lang="ko-KR" altLang="en-US" dirty="0" err="1"/>
              <a:t>고급진</a:t>
            </a:r>
            <a:r>
              <a:rPr lang="ko-KR" altLang="en-US" dirty="0"/>
              <a:t> 느낌까지 더해지고 따뜻함도 챙겨보자</a:t>
            </a:r>
          </a:p>
        </p:txBody>
      </p:sp>
    </p:spTree>
    <p:extLst>
      <p:ext uri="{BB962C8B-B14F-4D97-AF65-F5344CB8AC3E}">
        <p14:creationId xmlns:p14="http://schemas.microsoft.com/office/powerpoint/2010/main" val="277027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F4EF05-0170-4307-B6F9-16A269BDF113}"/>
              </a:ext>
            </a:extLst>
          </p:cNvPr>
          <p:cNvSpPr txBox="1"/>
          <p:nvPr/>
        </p:nvSpPr>
        <p:spPr>
          <a:xfrm>
            <a:off x="6310386" y="843677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91F47-4396-4FD1-B607-893052F9C454}"/>
              </a:ext>
            </a:extLst>
          </p:cNvPr>
          <p:cNvSpPr txBox="1"/>
          <p:nvPr/>
        </p:nvSpPr>
        <p:spPr>
          <a:xfrm>
            <a:off x="5746563" y="4539808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언발란스</a:t>
            </a:r>
            <a:r>
              <a:rPr lang="en-US" altLang="ko-KR" dirty="0"/>
              <a:t>? NO! </a:t>
            </a:r>
            <a:r>
              <a:rPr lang="ko-KR" altLang="en-US" dirty="0"/>
              <a:t>퍼펙트 </a:t>
            </a:r>
            <a:r>
              <a:rPr lang="ko-KR" altLang="en-US" dirty="0" err="1"/>
              <a:t>발란스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맞지 않는 색상 같지만 코디하면 잘 어울릴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브라운 톤에 상의 소라색을 매치하여 포인트를 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평범할 수 있는 코디에 독특함을 더해보자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pic>
        <p:nvPicPr>
          <p:cNvPr id="2050" name="Picture 2" descr="엘라 핸드메이드 코트 - 울100">
            <a:extLst>
              <a:ext uri="{FF2B5EF4-FFF2-40B4-BE49-F238E27FC236}">
                <a16:creationId xmlns:a16="http://schemas.microsoft.com/office/drawing/2014/main" id="{00428602-AA2A-4124-97B7-BF7AC781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6" y="963561"/>
            <a:ext cx="304546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심플 컬러풀 폴라 티셔츠">
            <a:extLst>
              <a:ext uri="{FF2B5EF4-FFF2-40B4-BE49-F238E27FC236}">
                <a16:creationId xmlns:a16="http://schemas.microsoft.com/office/drawing/2014/main" id="{3E119588-ACEF-4D44-AEAC-62C4CDC2A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9" y="1145703"/>
            <a:ext cx="2242031" cy="299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5E7355-812C-4C6C-A8CC-6513835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44" y="2742626"/>
            <a:ext cx="2072820" cy="2996077"/>
          </a:xfrm>
          <a:prstGeom prst="rect">
            <a:avLst/>
          </a:prstGeom>
        </p:spPr>
      </p:pic>
      <p:pic>
        <p:nvPicPr>
          <p:cNvPr id="2056" name="Picture 8" descr="스웨이드 삭스 미들힐 앵클부츠 베이지">
            <a:extLst>
              <a:ext uri="{FF2B5EF4-FFF2-40B4-BE49-F238E27FC236}">
                <a16:creationId xmlns:a16="http://schemas.microsoft.com/office/drawing/2014/main" id="{DE39C883-4EF5-4FA1-9DB5-B2482B6D4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01" y="4970149"/>
            <a:ext cx="1245080" cy="153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아망 트위스트 애니멀 패턴 숄더 백">
            <a:extLst>
              <a:ext uri="{FF2B5EF4-FFF2-40B4-BE49-F238E27FC236}">
                <a16:creationId xmlns:a16="http://schemas.microsoft.com/office/drawing/2014/main" id="{F05B55DC-16DA-41DA-A52D-23EDC692E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967" y="1445814"/>
            <a:ext cx="2018503" cy="279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449618-CCFD-4373-AF70-D2B763BCC6F0}"/>
              </a:ext>
            </a:extLst>
          </p:cNvPr>
          <p:cNvSpPr txBox="1"/>
          <p:nvPr/>
        </p:nvSpPr>
        <p:spPr>
          <a:xfrm>
            <a:off x="7125218" y="855926"/>
            <a:ext cx="2541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https://ko.codibook.net/item/8253292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D7752B-D62F-4247-BF74-37F56DC93DAF}"/>
              </a:ext>
            </a:extLst>
          </p:cNvPr>
          <p:cNvSpPr txBox="1"/>
          <p:nvPr/>
        </p:nvSpPr>
        <p:spPr>
          <a:xfrm>
            <a:off x="7125218" y="3041629"/>
            <a:ext cx="2541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https://ko.codibook.net/item/8251558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526129-2335-49D8-B476-39DE8645E227}"/>
              </a:ext>
            </a:extLst>
          </p:cNvPr>
          <p:cNvSpPr txBox="1"/>
          <p:nvPr/>
        </p:nvSpPr>
        <p:spPr>
          <a:xfrm>
            <a:off x="7125217" y="1380332"/>
            <a:ext cx="25598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https://ko.codibook.net/item/8240321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1100D8-8880-459B-8C91-2BD781E5BF3F}"/>
              </a:ext>
            </a:extLst>
          </p:cNvPr>
          <p:cNvSpPr txBox="1"/>
          <p:nvPr/>
        </p:nvSpPr>
        <p:spPr>
          <a:xfrm>
            <a:off x="7125217" y="2509196"/>
            <a:ext cx="25598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https://ko.codibook.net/item/8238210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3F9192-6CA7-4A31-948D-B654AEBDE00B}"/>
              </a:ext>
            </a:extLst>
          </p:cNvPr>
          <p:cNvSpPr txBox="1"/>
          <p:nvPr/>
        </p:nvSpPr>
        <p:spPr>
          <a:xfrm>
            <a:off x="7125217" y="1929726"/>
            <a:ext cx="25497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https://ko.codibook.net/item/8237716</a:t>
            </a:r>
          </a:p>
        </p:txBody>
      </p:sp>
    </p:spTree>
    <p:extLst>
      <p:ext uri="{BB962C8B-B14F-4D97-AF65-F5344CB8AC3E}">
        <p14:creationId xmlns:p14="http://schemas.microsoft.com/office/powerpoint/2010/main" val="76683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E119A6A-9A50-4F63-AC8B-68DEB9615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630" b="93704" l="23333" r="40885">
                        <a14:backgroundMark x1="26250" y1="36389" x2="23177" y2="64074"/>
                        <a14:backgroundMark x1="27656" y1="38889" x2="27969" y2="39630"/>
                        <a14:backgroundMark x1="39635" y1="53796" x2="39844" y2="69815"/>
                        <a14:backgroundMark x1="38906" y1="49630" x2="38750" y2="52037"/>
                      </a14:backgroundRemoval>
                    </a14:imgEffect>
                  </a14:imgLayer>
                </a14:imgProps>
              </a:ext>
            </a:extLst>
          </a:blip>
          <a:srcRect l="22395" t="33108" r="58156" b="3519"/>
          <a:stretch/>
        </p:blipFill>
        <p:spPr>
          <a:xfrm>
            <a:off x="1191511" y="989628"/>
            <a:ext cx="2140962" cy="3924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092D2F-6E70-4FC8-AF06-6E2207383117}"/>
              </a:ext>
            </a:extLst>
          </p:cNvPr>
          <p:cNvSpPr txBox="1"/>
          <p:nvPr/>
        </p:nvSpPr>
        <p:spPr>
          <a:xfrm>
            <a:off x="6371360" y="1321248"/>
            <a:ext cx="111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F59EA-0E3C-4435-835D-E5BAB0C5EEEF}"/>
              </a:ext>
            </a:extLst>
          </p:cNvPr>
          <p:cNvSpPr txBox="1"/>
          <p:nvPr/>
        </p:nvSpPr>
        <p:spPr>
          <a:xfrm>
            <a:off x="7245349" y="2094730"/>
            <a:ext cx="49466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https://www.yoox.com/kr/39885071UP/item?tp=137380&amp;utm_campaign=blogger_kr&amp;utm_source=raniblog&amp;utm_medium=affiliation&amp;utm_content=2018Nov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25C528-356B-44CA-ABB7-2DFCB4BE9A53}"/>
              </a:ext>
            </a:extLst>
          </p:cNvPr>
          <p:cNvSpPr txBox="1"/>
          <p:nvPr/>
        </p:nvSpPr>
        <p:spPr>
          <a:xfrm>
            <a:off x="7106086" y="2687586"/>
            <a:ext cx="5085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https://www.yoox.com/kr/35395998XD/item?tp=137380&amp;utm_campaign=blogger_kr&amp;utm_source=raniblog&amp;utm_medium=affiliation&amp;utm_content=2018Nov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51CFA-E16A-44AB-BFE6-DEC3169C6396}"/>
              </a:ext>
            </a:extLst>
          </p:cNvPr>
          <p:cNvSpPr txBox="1"/>
          <p:nvPr/>
        </p:nvSpPr>
        <p:spPr>
          <a:xfrm>
            <a:off x="7245349" y="3187336"/>
            <a:ext cx="4805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https://ko.codibook.net/item/8231524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AD00D-E9B2-4913-9E01-6DA8535D1E1E}"/>
              </a:ext>
            </a:extLst>
          </p:cNvPr>
          <p:cNvSpPr txBox="1"/>
          <p:nvPr/>
        </p:nvSpPr>
        <p:spPr>
          <a:xfrm>
            <a:off x="7240125" y="3783460"/>
            <a:ext cx="4810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https://www.yoox.com/kr/45402678NF/item?tp=137380&amp;utm_campaign=blogger_kr&amp;utm_source=raniblog&amp;utm_medium=affiliation&amp;utm_content=2018Nov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84F1AB-AD81-4C47-BD3F-68CB197DD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324" y="3042442"/>
            <a:ext cx="1365622" cy="25544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FCBAF5-E873-4D70-AF24-C9BB96206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549" y="1024485"/>
            <a:ext cx="1899657" cy="30627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295AB5-68ED-4602-A8F2-56FF00CA2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2790" y="2270523"/>
            <a:ext cx="2140961" cy="2281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EEDAB6-4B6B-48C9-859A-DA335DCA6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609" y="4122054"/>
            <a:ext cx="1324454" cy="13084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903345-5832-4E21-B5D8-910DE8C9F7B7}"/>
              </a:ext>
            </a:extLst>
          </p:cNvPr>
          <p:cNvSpPr txBox="1"/>
          <p:nvPr/>
        </p:nvSpPr>
        <p:spPr>
          <a:xfrm>
            <a:off x="7301991" y="1237769"/>
            <a:ext cx="4538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http://item.gmarket.co.kr/DetailView/Item.asp?goodscode=1727231722&amp;GoodsSale=Y&amp;jaehuid=200001169&amp;NaPm=ct%3Dkgfdscvk%7Cci%3D2d950504c67c023b8fb38faba4e98bc53cb53000%7Ctr%3Dslct%7Csn%3D24%7Chk%3Daf12756c8713e32a7f241aacea0d64059de17f45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3CD43-2698-428C-A58C-CA6B7627142C}"/>
              </a:ext>
            </a:extLst>
          </p:cNvPr>
          <p:cNvSpPr txBox="1"/>
          <p:nvPr/>
        </p:nvSpPr>
        <p:spPr>
          <a:xfrm>
            <a:off x="5746563" y="4539808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블랙앤</a:t>
            </a:r>
            <a:r>
              <a:rPr lang="ko-KR" altLang="en-US" dirty="0"/>
              <a:t> 레드로 </a:t>
            </a:r>
            <a:r>
              <a:rPr lang="ko-KR" altLang="en-US" dirty="0" err="1"/>
              <a:t>성숙미</a:t>
            </a:r>
            <a:r>
              <a:rPr lang="ko-KR" altLang="en-US" dirty="0"/>
              <a:t> </a:t>
            </a:r>
            <a:r>
              <a:rPr lang="ko-KR" altLang="en-US" dirty="0" err="1"/>
              <a:t>뿜뿜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빨간색 아우터와 검정색 상의</a:t>
            </a:r>
            <a:r>
              <a:rPr lang="en-US" altLang="ko-KR" dirty="0"/>
              <a:t>, </a:t>
            </a:r>
            <a:r>
              <a:rPr lang="ko-KR" altLang="en-US" dirty="0"/>
              <a:t>하의</a:t>
            </a:r>
            <a:r>
              <a:rPr lang="en-US" altLang="ko-KR" dirty="0"/>
              <a:t>, </a:t>
            </a:r>
            <a:r>
              <a:rPr lang="ko-KR" altLang="en-US" dirty="0"/>
              <a:t>신발을 매치하여</a:t>
            </a:r>
            <a:endParaRPr lang="en-US" altLang="ko-KR" dirty="0"/>
          </a:p>
          <a:p>
            <a:r>
              <a:rPr lang="ko-KR" altLang="en-US" dirty="0"/>
              <a:t>성숙미가 넘치는 코디 완성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060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294906-4BC6-4E28-8EAD-D14A84DEA7A8}"/>
              </a:ext>
            </a:extLst>
          </p:cNvPr>
          <p:cNvSpPr txBox="1"/>
          <p:nvPr/>
        </p:nvSpPr>
        <p:spPr>
          <a:xfrm>
            <a:off x="6096000" y="1184780"/>
            <a:ext cx="111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85125-AA54-49D5-9553-05A420213027}"/>
              </a:ext>
            </a:extLst>
          </p:cNvPr>
          <p:cNvSpPr txBox="1"/>
          <p:nvPr/>
        </p:nvSpPr>
        <p:spPr>
          <a:xfrm>
            <a:off x="7063641" y="1172042"/>
            <a:ext cx="49513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https://instantfunk.co/product/20fw-%EC%9A%B8-%ED%8A%B8%EB%A0%8C%EC%B9%98-%EC%BD%94%ED%8A%B8-%EA%B7%B8%EB%A0%88%EC%9D%B4%ED%97%A4%EB%A7%81%EB%B3%B8/899/category/1/display/100/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A50D9-C731-422C-B9A3-8166EE509109}"/>
              </a:ext>
            </a:extLst>
          </p:cNvPr>
          <p:cNvSpPr txBox="1"/>
          <p:nvPr/>
        </p:nvSpPr>
        <p:spPr>
          <a:xfrm>
            <a:off x="7028218" y="1909394"/>
            <a:ext cx="51202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https://www.zara.com/kr/ko/%ED%95%98%EC%9D%B4%EB%84%A5-%EB%8B%88%ED%8A%B8-%EC%8A%A4%EC%9B%A8%ED%84%B0-p05646124.html?v1=72538042&amp;v2=1604706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56AD19-09A8-418D-AA51-2F6592ED5491}"/>
              </a:ext>
            </a:extLst>
          </p:cNvPr>
          <p:cNvSpPr txBox="1"/>
          <p:nvPr/>
        </p:nvSpPr>
        <p:spPr>
          <a:xfrm>
            <a:off x="7063641" y="2845536"/>
            <a:ext cx="41560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https://store.musinsa.com/app/product/detail/1618130/0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8E08C7-6B9C-4FA2-AF14-3FEC8F61C4FA}"/>
              </a:ext>
            </a:extLst>
          </p:cNvPr>
          <p:cNvSpPr txBox="1"/>
          <p:nvPr/>
        </p:nvSpPr>
        <p:spPr>
          <a:xfrm>
            <a:off x="7063641" y="3376400"/>
            <a:ext cx="54936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https://www.matchesfashion.com/kr/products/Common-Projects-%EC%98%A4%EB%A6%AC%EC%A7%80%EB%84%90-%EC%95%84%ED%82%AC%EB%A0%88%EC%8A%A4-%EB%A1%9C%EC%9A%B0%ED%83%91-%EA%B0%80%EC%A3%BD-%EC%8A%A4%EB%8B%88%EC%BB%A4%EC%A6%88-1258870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2A6322-9AB2-4A5C-AD3C-CA40A3D3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99" y="918653"/>
            <a:ext cx="1745129" cy="19814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3019DE5-F5FF-4F83-9068-5FF67CC6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475" y="4600956"/>
            <a:ext cx="1702673" cy="7862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85BBCC-E2EF-4E8C-ADF5-107B28D52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304" y="918653"/>
            <a:ext cx="3005588" cy="36823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EC14097-89A7-47D2-8C13-949ECF268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30" y="1909393"/>
            <a:ext cx="1449508" cy="2691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C5EFCF-EE0E-4C9C-935F-60184BA625BC}"/>
              </a:ext>
            </a:extLst>
          </p:cNvPr>
          <p:cNvSpPr txBox="1"/>
          <p:nvPr/>
        </p:nvSpPr>
        <p:spPr>
          <a:xfrm>
            <a:off x="5746563" y="4539808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체크 코트 코디하기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상의와 하의는 </a:t>
            </a:r>
            <a:r>
              <a:rPr lang="ko-KR" altLang="en-US" dirty="0" err="1"/>
              <a:t>기본템으로</a:t>
            </a:r>
            <a:r>
              <a:rPr lang="ko-KR" altLang="en-US" dirty="0"/>
              <a:t> 입고 체크 아우터를 사용하여</a:t>
            </a:r>
            <a:endParaRPr lang="en-US" altLang="ko-KR" dirty="0"/>
          </a:p>
          <a:p>
            <a:r>
              <a:rPr lang="ko-KR" altLang="en-US" dirty="0"/>
              <a:t>단조로운 코디에 생기를 넣어준다</a:t>
            </a:r>
            <a:r>
              <a:rPr lang="en-US" altLang="ko-KR" dirty="0"/>
              <a:t>. </a:t>
            </a:r>
            <a:r>
              <a:rPr lang="ko-KR" altLang="en-US" dirty="0"/>
              <a:t>깔끔하면서도 단순하지 않은 느낌 연출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72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2E6AC05E-B9FA-4103-8165-4EEEA8B2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13" y="2938845"/>
            <a:ext cx="1903985" cy="2980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94E4D-24E2-4076-ABCC-F2FF7EA3AD1A}"/>
              </a:ext>
            </a:extLst>
          </p:cNvPr>
          <p:cNvSpPr txBox="1"/>
          <p:nvPr/>
        </p:nvSpPr>
        <p:spPr>
          <a:xfrm>
            <a:off x="6329978" y="1523075"/>
            <a:ext cx="111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38DA3A1-DB45-4345-AC81-A5ACA484C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733" y="2126186"/>
            <a:ext cx="1463167" cy="16582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E1C59B-61A3-46A4-8990-BC2878309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715" y="3784442"/>
            <a:ext cx="1609483" cy="18289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5B1913-BB1B-4ACF-A2A5-342962369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53" y="823939"/>
            <a:ext cx="3371380" cy="22496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93F30E-5D5E-4210-B371-660F7A8CE1B5}"/>
              </a:ext>
            </a:extLst>
          </p:cNvPr>
          <p:cNvSpPr txBox="1"/>
          <p:nvPr/>
        </p:nvSpPr>
        <p:spPr>
          <a:xfrm>
            <a:off x="7281333" y="1523075"/>
            <a:ext cx="3413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https://store.musinsa.com/app/product/detail/908037/0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3D9DE2-1188-41F3-B01E-CDFE7F9FD088}"/>
              </a:ext>
            </a:extLst>
          </p:cNvPr>
          <p:cNvSpPr txBox="1"/>
          <p:nvPr/>
        </p:nvSpPr>
        <p:spPr>
          <a:xfrm>
            <a:off x="7281333" y="2003075"/>
            <a:ext cx="37468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https://store.musinsa.com/app/product/detail/1562454/0</a:t>
            </a:r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40CFBF-0E52-47F4-BBDB-D94B73692B16}"/>
              </a:ext>
            </a:extLst>
          </p:cNvPr>
          <p:cNvSpPr txBox="1"/>
          <p:nvPr/>
        </p:nvSpPr>
        <p:spPr>
          <a:xfrm>
            <a:off x="7281333" y="2490651"/>
            <a:ext cx="38514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https://www.drmartens.co.kr/product/shoes-adrian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90EDF5-FA03-43A6-9C1A-C92242F17C70}"/>
              </a:ext>
            </a:extLst>
          </p:cNvPr>
          <p:cNvSpPr txBox="1"/>
          <p:nvPr/>
        </p:nvSpPr>
        <p:spPr>
          <a:xfrm>
            <a:off x="7281333" y="3137752"/>
            <a:ext cx="39037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https://www.designertable.co.kr/goods/view?no=37125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2E549F-8848-4EA1-A3D6-6ED8CEEE650D}"/>
              </a:ext>
            </a:extLst>
          </p:cNvPr>
          <p:cNvSpPr txBox="1"/>
          <p:nvPr/>
        </p:nvSpPr>
        <p:spPr>
          <a:xfrm>
            <a:off x="5746562" y="4539808"/>
            <a:ext cx="6445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 아래 핑크 코디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자칫하면 촌스러워 보일 수 있지만 상하의 톤을 다르게 하여</a:t>
            </a:r>
            <a:endParaRPr lang="en-US" altLang="ko-KR" dirty="0"/>
          </a:p>
          <a:p>
            <a:r>
              <a:rPr lang="ko-KR" altLang="en-US" dirty="0"/>
              <a:t>매치하여 입어보자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07382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0FDC4A-4E86-4167-B746-3139F0D60C64}"/>
              </a:ext>
            </a:extLst>
          </p:cNvPr>
          <p:cNvSpPr txBox="1"/>
          <p:nvPr/>
        </p:nvSpPr>
        <p:spPr>
          <a:xfrm>
            <a:off x="7654055" y="1102104"/>
            <a:ext cx="4341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https://shopping.naver.com/department/stores/1000016001/products/4783288285?NaPm=ct%3Dkgf1lp7k%7Cci%3D1e67a05cdfdfaa871cd98d696c8626a2641dcd8b%7Ctr%3Dslct%7Csn%3D512515%7Cic%3D%7Chk%3D24ccbd770637134c976093c5d524e37bf99d77f4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9E42A-47C9-47C3-A54B-54417F824B6E}"/>
              </a:ext>
            </a:extLst>
          </p:cNvPr>
          <p:cNvSpPr txBox="1"/>
          <p:nvPr/>
        </p:nvSpPr>
        <p:spPr>
          <a:xfrm>
            <a:off x="7654055" y="1951658"/>
            <a:ext cx="4341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http://with.gsshop.com/prd/prd.gs?prdid=63369328&amp;vodFlag=N&amp;utm_source=price&amp;utm_medium=affiliate&amp;utm_campaign=naver&amp;media=OB&amp;fromWith=Y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B86DC-26F6-4A52-A42B-593EF68D4955}"/>
              </a:ext>
            </a:extLst>
          </p:cNvPr>
          <p:cNvSpPr txBox="1"/>
          <p:nvPr/>
        </p:nvSpPr>
        <p:spPr>
          <a:xfrm>
            <a:off x="7607243" y="2993140"/>
            <a:ext cx="33821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https://www.brandi.co.kr/products/15426913</a:t>
            </a:r>
            <a:endParaRPr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3AFD7-1375-48F9-8040-11DBA937F8AA}"/>
              </a:ext>
            </a:extLst>
          </p:cNvPr>
          <p:cNvSpPr txBox="1"/>
          <p:nvPr/>
        </p:nvSpPr>
        <p:spPr>
          <a:xfrm>
            <a:off x="6758462" y="1102104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0796CF-A7AC-4F3D-B763-D61AA9AF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86" y="750797"/>
            <a:ext cx="2584928" cy="47309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45783E-0F60-49FA-86C4-580130A86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15" y="4169872"/>
            <a:ext cx="1780186" cy="8839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B5AB11-C879-4A32-8163-D7D47F0ED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637" y="1043005"/>
            <a:ext cx="1737538" cy="23212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A671D6-BBFB-4C82-9DD8-C0756B66900A}"/>
              </a:ext>
            </a:extLst>
          </p:cNvPr>
          <p:cNvSpPr txBox="1"/>
          <p:nvPr/>
        </p:nvSpPr>
        <p:spPr>
          <a:xfrm>
            <a:off x="7654055" y="2593030"/>
            <a:ext cx="2288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https://codibook.net/item/8218014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C4D7C9F-05E6-43E4-91C7-051C4BB920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269" y="2124308"/>
            <a:ext cx="1605601" cy="33857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927BE4-2F39-4E20-8279-983C53047616}"/>
              </a:ext>
            </a:extLst>
          </p:cNvPr>
          <p:cNvSpPr txBox="1"/>
          <p:nvPr/>
        </p:nvSpPr>
        <p:spPr>
          <a:xfrm>
            <a:off x="6536455" y="4067889"/>
            <a:ext cx="528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민트와 아이보리의 만남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아이보리 니트</a:t>
            </a:r>
            <a:r>
              <a:rPr lang="en-US" altLang="ko-KR" dirty="0"/>
              <a:t>, </a:t>
            </a:r>
            <a:r>
              <a:rPr lang="ko-KR" altLang="en-US" dirty="0"/>
              <a:t>바지</a:t>
            </a:r>
            <a:r>
              <a:rPr lang="en-US" altLang="ko-KR" dirty="0"/>
              <a:t>, </a:t>
            </a:r>
            <a:r>
              <a:rPr lang="ko-KR" altLang="en-US" dirty="0"/>
              <a:t>신발에 </a:t>
            </a:r>
            <a:r>
              <a:rPr lang="ko-KR" altLang="en-US" dirty="0" err="1"/>
              <a:t>민트색</a:t>
            </a:r>
            <a:r>
              <a:rPr lang="ko-KR" altLang="en-US" dirty="0"/>
              <a:t> </a:t>
            </a:r>
            <a:r>
              <a:rPr lang="ko-KR" altLang="en-US" dirty="0" err="1"/>
              <a:t>롱패딩으로</a:t>
            </a:r>
            <a:r>
              <a:rPr lang="ko-KR" altLang="en-US" dirty="0"/>
              <a:t> 포인트를 준 코디  </a:t>
            </a:r>
          </a:p>
        </p:txBody>
      </p:sp>
    </p:spTree>
    <p:extLst>
      <p:ext uri="{BB962C8B-B14F-4D97-AF65-F5344CB8AC3E}">
        <p14:creationId xmlns:p14="http://schemas.microsoft.com/office/powerpoint/2010/main" val="2564561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A15892-2377-4033-B774-AD18E9D21D8A}"/>
              </a:ext>
            </a:extLst>
          </p:cNvPr>
          <p:cNvSpPr txBox="1"/>
          <p:nvPr/>
        </p:nvSpPr>
        <p:spPr>
          <a:xfrm>
            <a:off x="6270984" y="1462545"/>
            <a:ext cx="111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BF051-478F-46AB-9CFA-2816AAFF8E13}"/>
              </a:ext>
            </a:extLst>
          </p:cNvPr>
          <p:cNvSpPr txBox="1"/>
          <p:nvPr/>
        </p:nvSpPr>
        <p:spPr>
          <a:xfrm>
            <a:off x="7165796" y="1493872"/>
            <a:ext cx="5199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https://store.musinsa.com/app/product/detail/1258624/0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394847-ED01-45D3-8D79-51EE0765CA72}"/>
              </a:ext>
            </a:extLst>
          </p:cNvPr>
          <p:cNvSpPr txBox="1"/>
          <p:nvPr/>
        </p:nvSpPr>
        <p:spPr>
          <a:xfrm>
            <a:off x="7165796" y="2017641"/>
            <a:ext cx="4740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http://facadepattern.co.kr/product/detail.html?product_no=180&amp;cate_no=64&amp;display_group=1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F5F2F4-9A23-4CCE-8629-76A43789DBD8}"/>
              </a:ext>
            </a:extLst>
          </p:cNvPr>
          <p:cNvSpPr txBox="1"/>
          <p:nvPr/>
        </p:nvSpPr>
        <p:spPr>
          <a:xfrm>
            <a:off x="7165796" y="2586479"/>
            <a:ext cx="42038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https://www.wconcept.co.kr/Product/300681591?rccode=pc_search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F35923-53B2-4332-A559-60CF114A2648}"/>
              </a:ext>
            </a:extLst>
          </p:cNvPr>
          <p:cNvGrpSpPr/>
          <p:nvPr/>
        </p:nvGrpSpPr>
        <p:grpSpPr>
          <a:xfrm>
            <a:off x="912629" y="1194610"/>
            <a:ext cx="3835344" cy="3890036"/>
            <a:chOff x="912629" y="1194610"/>
            <a:chExt cx="3835344" cy="38900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D8CC9BC-F3E6-4B7A-A283-BB3DABD3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629" y="1194610"/>
              <a:ext cx="2699677" cy="362528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FC80B4-5DF5-4106-9CCA-9E708B8C7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7244" y="1194610"/>
              <a:ext cx="1850729" cy="233182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A413C17-F107-4425-B49A-C6892B391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3509" y="2495450"/>
              <a:ext cx="1318197" cy="258919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212501E-2CAE-4D2C-BF0F-A65FCDEB1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5312" y="3550856"/>
              <a:ext cx="1318197" cy="153379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6A11F69-15B9-4D2C-85A4-D595FAA09EEC}"/>
              </a:ext>
            </a:extLst>
          </p:cNvPr>
          <p:cNvSpPr txBox="1"/>
          <p:nvPr/>
        </p:nvSpPr>
        <p:spPr>
          <a:xfrm>
            <a:off x="7165796" y="3001428"/>
            <a:ext cx="48391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https://slowand.com/product/1%EC%B2%9C%EA%B0%9C%EB%8F%8C%ED%8C%8C%EB%A7%88%ED%8B%B4-%EC%8A%A4%ED%8B%B0%EC%B9%98-%EC%82%AD%EC%8A%A4%EB%B6%80%EC%B8%A0-4-color/3561/category/63/display/2/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3FAA1-0315-463E-9252-1EAD8627E52F}"/>
              </a:ext>
            </a:extLst>
          </p:cNvPr>
          <p:cNvSpPr txBox="1"/>
          <p:nvPr/>
        </p:nvSpPr>
        <p:spPr>
          <a:xfrm>
            <a:off x="5746563" y="4539808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카키색과</a:t>
            </a:r>
            <a:r>
              <a:rPr lang="en-US" altLang="ko-KR" dirty="0"/>
              <a:t> </a:t>
            </a:r>
            <a:r>
              <a:rPr lang="ko-KR" altLang="en-US" dirty="0"/>
              <a:t>브라운색으로 코디하는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카키브라운</a:t>
            </a:r>
            <a:r>
              <a:rPr lang="ko-KR" altLang="en-US" dirty="0"/>
              <a:t> </a:t>
            </a:r>
            <a:r>
              <a:rPr lang="ko-KR" altLang="en-US" dirty="0" err="1"/>
              <a:t>아우터</a:t>
            </a:r>
            <a:r>
              <a:rPr lang="en-US" altLang="ko-KR" dirty="0"/>
              <a:t>, </a:t>
            </a:r>
            <a:r>
              <a:rPr lang="ko-KR" altLang="en-US" dirty="0"/>
              <a:t>브라운 상의와 신발</a:t>
            </a:r>
            <a:r>
              <a:rPr lang="en-US" altLang="ko-KR" dirty="0"/>
              <a:t>, </a:t>
            </a:r>
            <a:r>
              <a:rPr lang="ko-KR" altLang="en-US" dirty="0"/>
              <a:t>카키색 하의로 코디해보자 패셔니스타 등극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B9C782-22CF-4AF6-B3EE-414ACCCBF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301" y="72848"/>
            <a:ext cx="3834716" cy="38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1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27C045-3992-4415-9940-11E2389C43FC}"/>
              </a:ext>
            </a:extLst>
          </p:cNvPr>
          <p:cNvSpPr txBox="1"/>
          <p:nvPr/>
        </p:nvSpPr>
        <p:spPr>
          <a:xfrm>
            <a:off x="8129902" y="1484574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2005B-E4B9-4672-A5DD-EA73AA809A39}"/>
              </a:ext>
            </a:extLst>
          </p:cNvPr>
          <p:cNvSpPr txBox="1"/>
          <p:nvPr/>
        </p:nvSpPr>
        <p:spPr>
          <a:xfrm>
            <a:off x="9009011" y="1484574"/>
            <a:ext cx="2445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https://codibook.net/item/8233274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E1C68-B236-49DB-A9E9-D82E0AFDEA53}"/>
              </a:ext>
            </a:extLst>
          </p:cNvPr>
          <p:cNvSpPr txBox="1"/>
          <p:nvPr/>
        </p:nvSpPr>
        <p:spPr>
          <a:xfrm>
            <a:off x="9009011" y="2081061"/>
            <a:ext cx="22479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https://codibook.net/item/8231316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4DFB7-1650-4645-808F-F6CF4EFA24F6}"/>
              </a:ext>
            </a:extLst>
          </p:cNvPr>
          <p:cNvSpPr txBox="1"/>
          <p:nvPr/>
        </p:nvSpPr>
        <p:spPr>
          <a:xfrm>
            <a:off x="9029565" y="2677548"/>
            <a:ext cx="2445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https://codibook.net/item/8209530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BF927-2EB8-48F2-A981-533132F0800A}"/>
              </a:ext>
            </a:extLst>
          </p:cNvPr>
          <p:cNvSpPr txBox="1"/>
          <p:nvPr/>
        </p:nvSpPr>
        <p:spPr>
          <a:xfrm>
            <a:off x="9004945" y="3185493"/>
            <a:ext cx="2252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https://codibook.net/item/8232370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D5454-2633-4B56-95DC-EC2D83A5A94F}"/>
              </a:ext>
            </a:extLst>
          </p:cNvPr>
          <p:cNvSpPr txBox="1"/>
          <p:nvPr/>
        </p:nvSpPr>
        <p:spPr>
          <a:xfrm>
            <a:off x="9004945" y="3781980"/>
            <a:ext cx="26254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https://codibook.net/item/7961745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9F974C-3379-413E-A5B0-D605D13E1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049" y="2877602"/>
            <a:ext cx="1471022" cy="18387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80AB52-6908-4E04-8AF4-6C7863E0D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417" y="938749"/>
            <a:ext cx="2109399" cy="30848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8FEC1E-ECEA-4B14-AC9A-7651F6B1B9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211" y="2623150"/>
            <a:ext cx="2261812" cy="3468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72F7B0B-380E-40CB-8057-400C03C80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580" y="809431"/>
            <a:ext cx="3017782" cy="52369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2E68088-FC4C-4D55-A270-CEF65A4B73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5732" y="4613665"/>
            <a:ext cx="2042337" cy="1432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0349AB-240F-435A-B796-4CCA99E6E92C}"/>
              </a:ext>
            </a:extLst>
          </p:cNvPr>
          <p:cNvSpPr txBox="1"/>
          <p:nvPr/>
        </p:nvSpPr>
        <p:spPr>
          <a:xfrm>
            <a:off x="6096000" y="5032152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나무 같은 느낌으로 가을여자 도전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그린과 브라운의 조화가 나무 같은 느낌을 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같은 날씨에 도전하기 좋은 코디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233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ACCE7B5-B8C0-4068-8A26-D289369D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58" y="913338"/>
            <a:ext cx="2450062" cy="2970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8F0651-CEFA-49BC-A975-CAC0558B45DE}"/>
              </a:ext>
            </a:extLst>
          </p:cNvPr>
          <p:cNvSpPr txBox="1"/>
          <p:nvPr/>
        </p:nvSpPr>
        <p:spPr>
          <a:xfrm>
            <a:off x="5978013" y="256612"/>
            <a:ext cx="111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9C499-BD6C-4D7D-8FE7-2031A49F21A4}"/>
              </a:ext>
            </a:extLst>
          </p:cNvPr>
          <p:cNvSpPr txBox="1"/>
          <p:nvPr/>
        </p:nvSpPr>
        <p:spPr>
          <a:xfrm>
            <a:off x="7095613" y="347661"/>
            <a:ext cx="30243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https://www.29cm.co.kr/product/455535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761-4F18-4E9A-8495-E5972E0D5767}"/>
              </a:ext>
            </a:extLst>
          </p:cNvPr>
          <p:cNvSpPr txBox="1"/>
          <p:nvPr/>
        </p:nvSpPr>
        <p:spPr>
          <a:xfrm>
            <a:off x="7081160" y="780617"/>
            <a:ext cx="46507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https://smartstore.naver.com/jurolike/products/4674094526?NaPm=ct%3Dkfuut9gg%7Cci%3D8c390fdd6a64344fb25acfbd632b0ae891ffc8b6%7Ctr%3Dsls%7Csn%3D883209%7Chk%3D0f8e9c2dfa0e49e1ce48ebf1aad573498d097b52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8E8BA-9176-4372-BFB7-CC4FF8420E9D}"/>
              </a:ext>
            </a:extLst>
          </p:cNvPr>
          <p:cNvSpPr txBox="1"/>
          <p:nvPr/>
        </p:nvSpPr>
        <p:spPr>
          <a:xfrm>
            <a:off x="7095613" y="2779708"/>
            <a:ext cx="29037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https://codibook.net/item/8232370</a:t>
            </a:r>
            <a:endParaRPr lang="en-US" altLang="ko-K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31856-1AE2-4837-ADB9-5EB171B6BB90}"/>
              </a:ext>
            </a:extLst>
          </p:cNvPr>
          <p:cNvSpPr txBox="1"/>
          <p:nvPr/>
        </p:nvSpPr>
        <p:spPr>
          <a:xfrm>
            <a:off x="7088386" y="1371387"/>
            <a:ext cx="474965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uwantit/products/4734920095?n_media=11068&amp;n_query=%ED%94%8C%EB%A6%AC%EC%B8%A0%EC%8A%A4%EC%BB%A4%ED%8A%B8&amp;n_rank=2&amp;n_ad_group=grp-a001-02-000000016547242&amp;n_ad=nad-a001-02-000000101167922&amp;n_campaign_type=2&amp;n_mall_pid=4734920095&amp;n_ad_group_type=2&amp;NaPm=ct%3Dkgfa7xf4%7Cci%3D0za0000QmSLtudCEl1lc%7Ctr%3Dpla%7Chk%3D2e97a3630db5627611bb56bd38cf850c7cf9f9e8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C2F2A8-51D2-4783-AD81-3DA521950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031" y="2942716"/>
            <a:ext cx="1670449" cy="27129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F83C1E-D6BC-45BB-BA7C-F565EFCB2164}"/>
              </a:ext>
            </a:extLst>
          </p:cNvPr>
          <p:cNvSpPr txBox="1"/>
          <p:nvPr/>
        </p:nvSpPr>
        <p:spPr>
          <a:xfrm>
            <a:off x="6851161" y="3305889"/>
            <a:ext cx="5231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https://www.charleskeith.com/kr/CK2-50150966.html?dwvar_CK2-50150966_color=29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85D5AF8-3544-4F0D-9C25-59DECBF45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803" y="2988546"/>
            <a:ext cx="1486930" cy="1644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BB32C5-19A6-49DB-AA0A-126CAD1FD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907" y="1076643"/>
            <a:ext cx="1670449" cy="25214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4CF78C-AFE2-4C4C-ABA2-F79B4161A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2629" y="4285096"/>
            <a:ext cx="1633107" cy="1145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D3BE7F-7CAF-4906-9ED4-DE5EAAC40CBC}"/>
              </a:ext>
            </a:extLst>
          </p:cNvPr>
          <p:cNvSpPr txBox="1"/>
          <p:nvPr/>
        </p:nvSpPr>
        <p:spPr>
          <a:xfrm>
            <a:off x="5845882" y="4747949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트위드</a:t>
            </a:r>
            <a:r>
              <a:rPr lang="ko-KR" altLang="en-US" dirty="0"/>
              <a:t> 자켓 활용하기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트위드</a:t>
            </a:r>
            <a:r>
              <a:rPr lang="ko-KR" altLang="en-US" dirty="0"/>
              <a:t> 자켓이라고 하면 대부분 바지와 함께 코디하지만 기장이 긴 </a:t>
            </a:r>
            <a:r>
              <a:rPr lang="ko-KR" altLang="en-US" dirty="0" err="1"/>
              <a:t>트위드</a:t>
            </a:r>
            <a:r>
              <a:rPr lang="ko-KR" altLang="en-US" dirty="0"/>
              <a:t> 자켓은 롱 스커트와 함께 매치하여 </a:t>
            </a:r>
            <a:endParaRPr lang="en-US" altLang="ko-KR" dirty="0"/>
          </a:p>
          <a:p>
            <a:r>
              <a:rPr lang="ko-KR" altLang="en-US" dirty="0" err="1"/>
              <a:t>고급진</a:t>
            </a:r>
            <a:r>
              <a:rPr lang="ko-KR" altLang="en-US" dirty="0"/>
              <a:t> 느낌을 더해줄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610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6B27F3-7390-4A3B-9312-F14C6437EE1C}"/>
              </a:ext>
            </a:extLst>
          </p:cNvPr>
          <p:cNvSpPr txBox="1"/>
          <p:nvPr/>
        </p:nvSpPr>
        <p:spPr>
          <a:xfrm>
            <a:off x="7525090" y="982237"/>
            <a:ext cx="2783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https://www.brandi.co.kr/products/19853541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C6949-4AA6-480F-BED6-B5399E4021EB}"/>
              </a:ext>
            </a:extLst>
          </p:cNvPr>
          <p:cNvSpPr txBox="1"/>
          <p:nvPr/>
        </p:nvSpPr>
        <p:spPr>
          <a:xfrm>
            <a:off x="7600864" y="1494678"/>
            <a:ext cx="2783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https://www.brandi.co.kr/products/13823963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2C209-A5B9-44D1-BEC8-B7E2DAE03F1F}"/>
              </a:ext>
            </a:extLst>
          </p:cNvPr>
          <p:cNvSpPr txBox="1"/>
          <p:nvPr/>
        </p:nvSpPr>
        <p:spPr>
          <a:xfrm>
            <a:off x="7646701" y="1994131"/>
            <a:ext cx="2783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https://www.brandi.co.kr/products/14984849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30616-F4DB-4AFF-B841-745A43B10348}"/>
              </a:ext>
            </a:extLst>
          </p:cNvPr>
          <p:cNvSpPr txBox="1"/>
          <p:nvPr/>
        </p:nvSpPr>
        <p:spPr>
          <a:xfrm>
            <a:off x="6680671" y="562970"/>
            <a:ext cx="111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양말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FE0E59-5CBE-4E49-BE4E-C5C19D1426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685" b="90093" l="32031" r="66198"/>
                    </a14:imgEffect>
                  </a14:imgLayer>
                </a14:imgProps>
              </a:ext>
            </a:extLst>
          </a:blip>
          <a:srcRect l="31042" t="21482" r="32083" b="8889"/>
          <a:stretch/>
        </p:blipFill>
        <p:spPr>
          <a:xfrm>
            <a:off x="2348086" y="745615"/>
            <a:ext cx="2905155" cy="3085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B10147-6980-4F10-9A4B-266F0348AF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426" b="67963" l="28646" r="48750"/>
                    </a14:imgEffect>
                  </a14:imgLayer>
                </a14:imgProps>
              </a:ext>
            </a:extLst>
          </a:blip>
          <a:srcRect l="29444" t="38148" r="51595" b="32369"/>
          <a:stretch/>
        </p:blipFill>
        <p:spPr>
          <a:xfrm>
            <a:off x="2478350" y="3618900"/>
            <a:ext cx="2556754" cy="22363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ED0B11-709C-4660-815F-973FDEC1961F}"/>
              </a:ext>
            </a:extLst>
          </p:cNvPr>
          <p:cNvGrpSpPr/>
          <p:nvPr/>
        </p:nvGrpSpPr>
        <p:grpSpPr>
          <a:xfrm rot="21307414">
            <a:off x="1202881" y="2259047"/>
            <a:ext cx="1098566" cy="1477187"/>
            <a:chOff x="1456992" y="3846719"/>
            <a:chExt cx="1074811" cy="11596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31B2AF-46FC-4B5E-BE63-9D40842A89A7}"/>
                </a:ext>
              </a:extLst>
            </p:cNvPr>
            <p:cNvGrpSpPr/>
            <p:nvPr/>
          </p:nvGrpSpPr>
          <p:grpSpPr>
            <a:xfrm>
              <a:off x="1456992" y="3846719"/>
              <a:ext cx="550336" cy="1150499"/>
              <a:chOff x="4174064" y="4052331"/>
              <a:chExt cx="1591736" cy="336813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2C663B6-2B2F-4E1A-943F-D7DEBD4E0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1019" b="80370" l="51198" r="63594"/>
                        </a14:imgEffect>
                      </a14:imgLayer>
                    </a14:imgProps>
                  </a:ext>
                </a:extLst>
              </a:blip>
              <a:srcRect l="51875" t="31528" r="35069" b="19359"/>
              <a:stretch/>
            </p:blipFill>
            <p:spPr>
              <a:xfrm>
                <a:off x="4174064" y="4052331"/>
                <a:ext cx="1591736" cy="3368137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384BF29-31CF-442B-8961-AD2AC70C670D}"/>
                  </a:ext>
                </a:extLst>
              </p:cNvPr>
              <p:cNvSpPr/>
              <p:nvPr/>
            </p:nvSpPr>
            <p:spPr>
              <a:xfrm rot="20257834">
                <a:off x="4292170" y="4196261"/>
                <a:ext cx="651933" cy="220133"/>
              </a:xfrm>
              <a:prstGeom prst="rect">
                <a:avLst/>
              </a:prstGeom>
              <a:solidFill>
                <a:srgbClr val="1C1C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9ADEB2F-D7B3-4392-B28F-535EC8DEA723}"/>
                </a:ext>
              </a:extLst>
            </p:cNvPr>
            <p:cNvGrpSpPr/>
            <p:nvPr/>
          </p:nvGrpSpPr>
          <p:grpSpPr>
            <a:xfrm>
              <a:off x="1981467" y="3855821"/>
              <a:ext cx="550336" cy="1150499"/>
              <a:chOff x="4174064" y="4052331"/>
              <a:chExt cx="1591736" cy="3368137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6C07A54-DC07-4DEC-AA7D-C03AFAF7BC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1019" b="80370" l="51198" r="63594"/>
                        </a14:imgEffect>
                      </a14:imgLayer>
                    </a14:imgProps>
                  </a:ext>
                </a:extLst>
              </a:blip>
              <a:srcRect l="51875" t="31528" r="35069" b="19359"/>
              <a:stretch/>
            </p:blipFill>
            <p:spPr>
              <a:xfrm>
                <a:off x="4174064" y="4052331"/>
                <a:ext cx="1591736" cy="336813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8224E16-EE84-4891-8E96-335859BB1B81}"/>
                  </a:ext>
                </a:extLst>
              </p:cNvPr>
              <p:cNvSpPr/>
              <p:nvPr/>
            </p:nvSpPr>
            <p:spPr>
              <a:xfrm rot="20257834">
                <a:off x="4292170" y="4196261"/>
                <a:ext cx="651933" cy="220133"/>
              </a:xfrm>
              <a:prstGeom prst="rect">
                <a:avLst/>
              </a:prstGeom>
              <a:solidFill>
                <a:srgbClr val="1C1C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5A0FD96-2A5C-4B75-AF90-A6AEC57C26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4" y="3942927"/>
            <a:ext cx="1623561" cy="17702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DD2D5-357A-4C2B-A6A3-F8E6103C6DB3}"/>
              </a:ext>
            </a:extLst>
          </p:cNvPr>
          <p:cNvSpPr txBox="1"/>
          <p:nvPr/>
        </p:nvSpPr>
        <p:spPr>
          <a:xfrm>
            <a:off x="7600864" y="2459985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12"/>
              </a:rPr>
              <a:t>https://www.brandi.co.kr/products/15426913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14CBAF-62A4-48E2-ACF4-FF078225DD5B}"/>
              </a:ext>
            </a:extLst>
          </p:cNvPr>
          <p:cNvSpPr txBox="1"/>
          <p:nvPr/>
        </p:nvSpPr>
        <p:spPr>
          <a:xfrm>
            <a:off x="5746563" y="4539808"/>
            <a:ext cx="5708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청색을 이용한 </a:t>
            </a:r>
            <a:r>
              <a:rPr lang="ko-KR" altLang="en-US" dirty="0" err="1"/>
              <a:t>새내기룩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진청색</a:t>
            </a:r>
            <a:r>
              <a:rPr lang="ko-KR" altLang="en-US" dirty="0"/>
              <a:t> 상의와 </a:t>
            </a:r>
            <a:r>
              <a:rPr lang="ko-KR" altLang="en-US" dirty="0" err="1"/>
              <a:t>흑청색</a:t>
            </a:r>
            <a:r>
              <a:rPr lang="ko-KR" altLang="en-US" dirty="0"/>
              <a:t> 하의를 함께 코디하여 풋풋한 코디를 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95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71E278-5410-4743-BDF9-2EA76E9E634F}"/>
              </a:ext>
            </a:extLst>
          </p:cNvPr>
          <p:cNvSpPr txBox="1"/>
          <p:nvPr/>
        </p:nvSpPr>
        <p:spPr>
          <a:xfrm>
            <a:off x="7219426" y="1523075"/>
            <a:ext cx="2667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https://ko.codibook.net/item/8126111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100BF-9C0D-4D46-9D4A-925951DA87D1}"/>
              </a:ext>
            </a:extLst>
          </p:cNvPr>
          <p:cNvSpPr txBox="1"/>
          <p:nvPr/>
        </p:nvSpPr>
        <p:spPr>
          <a:xfrm>
            <a:off x="7318372" y="3182779"/>
            <a:ext cx="2840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https://ko.codibook.net/item/8210981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82619-85B0-49E6-B4DF-A2A3C5A72324}"/>
              </a:ext>
            </a:extLst>
          </p:cNvPr>
          <p:cNvSpPr txBox="1"/>
          <p:nvPr/>
        </p:nvSpPr>
        <p:spPr>
          <a:xfrm>
            <a:off x="7219426" y="2666985"/>
            <a:ext cx="2667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https://ko.codibook.net/item/8218031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CBB13A-135D-478E-B8DE-29BCDB115D5E}"/>
              </a:ext>
            </a:extLst>
          </p:cNvPr>
          <p:cNvSpPr txBox="1"/>
          <p:nvPr/>
        </p:nvSpPr>
        <p:spPr>
          <a:xfrm>
            <a:off x="7203849" y="2095030"/>
            <a:ext cx="2667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https://ko.codibook.net/item/8217638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ECAB0A-2E92-44A8-9755-F2C4070620BB}"/>
              </a:ext>
            </a:extLst>
          </p:cNvPr>
          <p:cNvSpPr txBox="1"/>
          <p:nvPr/>
        </p:nvSpPr>
        <p:spPr>
          <a:xfrm>
            <a:off x="6329978" y="1523075"/>
            <a:ext cx="111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DB5D55-4901-4B72-AE72-F3A7FD5FF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5450" y="1124511"/>
            <a:ext cx="2871465" cy="46089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D1F709-67EC-4701-B182-8F28333F6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328" y="3846217"/>
            <a:ext cx="2462997" cy="23837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FB69067-5BCC-4809-A85D-81ED8E2B5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98" y="1124511"/>
            <a:ext cx="2546633" cy="25119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A4C459-58E5-462E-9861-16CFB88E6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03" y="2300330"/>
            <a:ext cx="2182426" cy="3616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E2964-53D9-46E5-87F8-F39D216DAD14}"/>
              </a:ext>
            </a:extLst>
          </p:cNvPr>
          <p:cNvSpPr txBox="1"/>
          <p:nvPr/>
        </p:nvSpPr>
        <p:spPr>
          <a:xfrm>
            <a:off x="5746563" y="4539808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같은 톤이지만 채도를 </a:t>
            </a:r>
            <a:r>
              <a:rPr lang="ko-KR" altLang="en-US" dirty="0" err="1"/>
              <a:t>다르게하여</a:t>
            </a:r>
            <a:r>
              <a:rPr lang="ko-KR" altLang="en-US" dirty="0"/>
              <a:t> 멋있는 코디하기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비슷한 톤이지만 아이보리</a:t>
            </a:r>
            <a:r>
              <a:rPr lang="en-US" altLang="ko-KR" dirty="0"/>
              <a:t>(</a:t>
            </a:r>
            <a:r>
              <a:rPr lang="ko-KR" altLang="en-US" dirty="0"/>
              <a:t>하의</a:t>
            </a:r>
            <a:r>
              <a:rPr lang="en-US" altLang="ko-KR" dirty="0"/>
              <a:t>)-</a:t>
            </a:r>
            <a:r>
              <a:rPr lang="ko-KR" altLang="en-US" dirty="0"/>
              <a:t>베이지</a:t>
            </a:r>
            <a:r>
              <a:rPr lang="en-US" altLang="ko-KR" dirty="0"/>
              <a:t>(</a:t>
            </a:r>
            <a:r>
              <a:rPr lang="ko-KR" altLang="en-US" dirty="0"/>
              <a:t>신발</a:t>
            </a:r>
            <a:r>
              <a:rPr lang="en-US" altLang="ko-KR" dirty="0"/>
              <a:t>)-</a:t>
            </a:r>
            <a:r>
              <a:rPr lang="ko-KR" altLang="en-US" dirty="0"/>
              <a:t>브라운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상의</a:t>
            </a:r>
            <a:r>
              <a:rPr lang="en-US" altLang="ko-KR" dirty="0"/>
              <a:t>)-</a:t>
            </a:r>
            <a:r>
              <a:rPr lang="ko-KR" altLang="en-US" dirty="0"/>
              <a:t>진한 브라운</a:t>
            </a:r>
            <a:r>
              <a:rPr lang="en-US" altLang="ko-KR" dirty="0"/>
              <a:t>(</a:t>
            </a:r>
            <a:r>
              <a:rPr lang="ko-KR" altLang="en-US" dirty="0" err="1"/>
              <a:t>아우터</a:t>
            </a:r>
            <a:r>
              <a:rPr lang="en-US" altLang="ko-KR" dirty="0"/>
              <a:t>) </a:t>
            </a:r>
            <a:r>
              <a:rPr lang="ko-KR" altLang="en-US" dirty="0"/>
              <a:t>이렇게 채도가 다른 아이템을 사용하면 자연스러우면서도 멋있는 코디가 완성된다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71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5A63A-0432-4791-8F40-205956063B74}"/>
              </a:ext>
            </a:extLst>
          </p:cNvPr>
          <p:cNvSpPr txBox="1"/>
          <p:nvPr/>
        </p:nvSpPr>
        <p:spPr>
          <a:xfrm>
            <a:off x="7237864" y="1565841"/>
            <a:ext cx="4954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https://shopping.naver.com/outlet/stores/100898695/products/5110860040?NaPm=ct%3Dkgfbjdr4%7Cci%3D42a977b770e59b96959017c800750b788f2a5c70%7Ctr%3Dslct%7Csn%3D362140%7Cic%3D%7Chk%3D18d72e538356c72f26b265303eb413e7ec37ca7a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E04FF-8C2B-4167-A3BB-ADE7CE63EDBA}"/>
              </a:ext>
            </a:extLst>
          </p:cNvPr>
          <p:cNvSpPr txBox="1"/>
          <p:nvPr/>
        </p:nvSpPr>
        <p:spPr>
          <a:xfrm>
            <a:off x="6349642" y="1565841"/>
            <a:ext cx="111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원피스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174C4-195C-46F1-8FDD-22C3037816EB}"/>
              </a:ext>
            </a:extLst>
          </p:cNvPr>
          <p:cNvSpPr txBox="1"/>
          <p:nvPr/>
        </p:nvSpPr>
        <p:spPr>
          <a:xfrm>
            <a:off x="7237864" y="2352593"/>
            <a:ext cx="52748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http://www.nain.co.kr/shop/shopdetail.html?branduid=2276980&amp;xcode=022&amp;mcode=001&amp;scode=&amp;type=Y&amp;sort=manual&amp;cur_code=022&amp;GfDT=bmx7W1k%3D</a:t>
            </a:r>
          </a:p>
          <a:p>
            <a:endParaRPr lang="ko-KR" altLang="en-US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AD1004-543B-49FB-ADCC-8CF641C3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65" y="1255486"/>
            <a:ext cx="2343432" cy="36653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60B60A-E3CF-4F01-A30B-D73E671C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5" y="1435061"/>
            <a:ext cx="1788404" cy="334701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4BED3A8-846A-4D40-AA7A-B5FC281D3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77" y="3185652"/>
            <a:ext cx="1788404" cy="17485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F573723-C96C-4772-9075-7F172FCCD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831" y="4782074"/>
            <a:ext cx="2082747" cy="105828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34758B0-748F-4EBC-9FC5-BBEE9E28D186}"/>
              </a:ext>
            </a:extLst>
          </p:cNvPr>
          <p:cNvSpPr txBox="1"/>
          <p:nvPr/>
        </p:nvSpPr>
        <p:spPr>
          <a:xfrm>
            <a:off x="7237864" y="2957291"/>
            <a:ext cx="2477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https://ko.codibook.net/item/8232477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8F119-C6CD-4BDC-8AB2-E47AE33D8479}"/>
              </a:ext>
            </a:extLst>
          </p:cNvPr>
          <p:cNvSpPr txBox="1"/>
          <p:nvPr/>
        </p:nvSpPr>
        <p:spPr>
          <a:xfrm>
            <a:off x="7075590" y="3352028"/>
            <a:ext cx="5116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https://smartstore.naver.com/rose-bow/products/4648569099?NaPm=ct%3Dkgfby2aw%7Cci%3D2081189fedef5f18a19563f1889962a5953c2d5e%7Ctr%3Dslsl%7Csn%3D884703%7Chk%3Df7dc16f1f6433ae7f95d0546fad2f5782c22f262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5F91D5-84D3-4A13-BFC5-E0A0377003EA}"/>
              </a:ext>
            </a:extLst>
          </p:cNvPr>
          <p:cNvSpPr txBox="1"/>
          <p:nvPr/>
        </p:nvSpPr>
        <p:spPr>
          <a:xfrm>
            <a:off x="5746563" y="4539808"/>
            <a:ext cx="6352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어두운톤으로</a:t>
            </a:r>
            <a:r>
              <a:rPr lang="ko-KR" altLang="en-US" dirty="0"/>
              <a:t> 상큼한 코디하기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 err="1"/>
              <a:t>카키</a:t>
            </a:r>
            <a:r>
              <a:rPr lang="en-US" altLang="ko-KR" dirty="0"/>
              <a:t>, </a:t>
            </a:r>
            <a:r>
              <a:rPr lang="ko-KR" altLang="en-US" dirty="0"/>
              <a:t>브라운</a:t>
            </a:r>
            <a:r>
              <a:rPr lang="en-US" altLang="ko-KR" dirty="0"/>
              <a:t>, </a:t>
            </a:r>
            <a:r>
              <a:rPr lang="ko-KR" altLang="en-US" dirty="0"/>
              <a:t>네이비 모두 어두운 톤이지만 원피스의 꽃무늬</a:t>
            </a:r>
            <a:r>
              <a:rPr lang="en-US" altLang="ko-KR" dirty="0"/>
              <a:t>, </a:t>
            </a:r>
            <a:r>
              <a:rPr lang="ko-KR" altLang="en-US" dirty="0" err="1"/>
              <a:t>셔링</a:t>
            </a:r>
            <a:r>
              <a:rPr lang="en-US" altLang="ko-KR" dirty="0"/>
              <a:t>, </a:t>
            </a:r>
            <a:r>
              <a:rPr lang="ko-KR" altLang="en-US" dirty="0"/>
              <a:t>허리띠 있는 </a:t>
            </a:r>
            <a:r>
              <a:rPr lang="ko-KR" altLang="en-US" dirty="0" err="1"/>
              <a:t>트렌치</a:t>
            </a:r>
            <a:r>
              <a:rPr lang="ko-KR" altLang="en-US" dirty="0"/>
              <a:t> 코드 등으로 상큼하게 코디가 </a:t>
            </a:r>
            <a:endParaRPr lang="en-US" altLang="ko-KR" dirty="0"/>
          </a:p>
          <a:p>
            <a:r>
              <a:rPr lang="ko-KR" altLang="en-US" dirty="0"/>
              <a:t>가능하다</a:t>
            </a:r>
            <a:r>
              <a:rPr lang="en-US" altLang="ko-KR" dirty="0"/>
              <a:t>. </a:t>
            </a:r>
            <a:r>
              <a:rPr lang="ko-KR" altLang="en-US" dirty="0"/>
              <a:t>사랑스러운 </a:t>
            </a:r>
            <a:r>
              <a:rPr lang="ko-KR" altLang="en-US" dirty="0" err="1"/>
              <a:t>데이트룩</a:t>
            </a:r>
            <a:r>
              <a:rPr lang="ko-KR" altLang="en-US" dirty="0"/>
              <a:t> 완성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69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BC4F65-EE83-453E-89FC-5E5EFA89C427}"/>
              </a:ext>
            </a:extLst>
          </p:cNvPr>
          <p:cNvSpPr txBox="1"/>
          <p:nvPr/>
        </p:nvSpPr>
        <p:spPr>
          <a:xfrm>
            <a:off x="7947022" y="1571201"/>
            <a:ext cx="111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8BA99-E569-46DB-97F4-9E2DDD0AE9B5}"/>
              </a:ext>
            </a:extLst>
          </p:cNvPr>
          <p:cNvSpPr txBox="1"/>
          <p:nvPr/>
        </p:nvSpPr>
        <p:spPr>
          <a:xfrm>
            <a:off x="8881784" y="1659433"/>
            <a:ext cx="2288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https://codibook.net/item/8223855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096F5-668F-4793-9EDF-EF55AB9090B4}"/>
              </a:ext>
            </a:extLst>
          </p:cNvPr>
          <p:cNvSpPr txBox="1"/>
          <p:nvPr/>
        </p:nvSpPr>
        <p:spPr>
          <a:xfrm>
            <a:off x="8881784" y="2740751"/>
            <a:ext cx="22889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https://codibook.net/item/8218014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91C9B-ADFF-49E6-99A1-762531632FBB}"/>
              </a:ext>
            </a:extLst>
          </p:cNvPr>
          <p:cNvSpPr txBox="1"/>
          <p:nvPr/>
        </p:nvSpPr>
        <p:spPr>
          <a:xfrm>
            <a:off x="8881784" y="2119088"/>
            <a:ext cx="2749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https://codibook.net/item/8217730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F9B4A-02C4-449E-9693-5FA14761959D}"/>
              </a:ext>
            </a:extLst>
          </p:cNvPr>
          <p:cNvSpPr txBox="1"/>
          <p:nvPr/>
        </p:nvSpPr>
        <p:spPr>
          <a:xfrm>
            <a:off x="8895959" y="3202416"/>
            <a:ext cx="29037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https://codibook.net/item/8232370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A5D37-585B-495E-BFED-13795EABC7E5}"/>
              </a:ext>
            </a:extLst>
          </p:cNvPr>
          <p:cNvSpPr txBox="1"/>
          <p:nvPr/>
        </p:nvSpPr>
        <p:spPr>
          <a:xfrm>
            <a:off x="8895959" y="3824079"/>
            <a:ext cx="2749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https://www.wconcept.co.kr/Product/300833062?adfrom=rewardstyle</a:t>
            </a:r>
            <a:endParaRPr lang="en-US" altLang="ko-KR" sz="1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4FC925-12DA-4817-A9A3-905EBDECF191}"/>
              </a:ext>
            </a:extLst>
          </p:cNvPr>
          <p:cNvGrpSpPr/>
          <p:nvPr/>
        </p:nvGrpSpPr>
        <p:grpSpPr>
          <a:xfrm>
            <a:off x="516449" y="614198"/>
            <a:ext cx="4942843" cy="5897242"/>
            <a:chOff x="516449" y="614198"/>
            <a:chExt cx="4942843" cy="58972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A43E3FB-6551-4086-83A6-00934C49B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0696" y="4808732"/>
              <a:ext cx="1822379" cy="127838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0293A7D-7076-4101-8AAE-367A2C723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4584" y="614198"/>
              <a:ext cx="2444708" cy="345673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8304DB4-EF1A-4201-BB42-74A931F5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51534" y="2355606"/>
              <a:ext cx="1970808" cy="415583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D247C18-D890-4A06-A95D-74E202E27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449" y="770883"/>
              <a:ext cx="3250874" cy="316944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7B5DD22-0780-46C9-B377-5B77B7A9D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3519" b="90278" l="51198" r="81146">
                          <a14:backgroundMark x1="60677" y1="42963" x2="62083" y2="66481"/>
                        </a14:backgroundRemoval>
                      </a14:imgEffect>
                    </a14:imgLayer>
                  </a14:imgProps>
                </a:ext>
              </a:extLst>
            </a:blip>
            <a:srcRect l="53169" t="24897" r="31279" b="10139"/>
            <a:stretch/>
          </p:blipFill>
          <p:spPr>
            <a:xfrm>
              <a:off x="1371601" y="2319143"/>
              <a:ext cx="1154499" cy="271264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B8E821C-FB3F-4266-8C3A-17A8B8827357}"/>
              </a:ext>
            </a:extLst>
          </p:cNvPr>
          <p:cNvSpPr txBox="1"/>
          <p:nvPr/>
        </p:nvSpPr>
        <p:spPr>
          <a:xfrm>
            <a:off x="5746562" y="4539808"/>
            <a:ext cx="6209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트위드</a:t>
            </a:r>
            <a:r>
              <a:rPr lang="ko-KR" altLang="en-US" dirty="0"/>
              <a:t> 자켓으로 코디 완성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아이보리 톤들의 아이템만 매치하면 </a:t>
            </a:r>
            <a:r>
              <a:rPr lang="ko-KR" altLang="en-US" dirty="0" err="1"/>
              <a:t>지루해보일</a:t>
            </a:r>
            <a:r>
              <a:rPr lang="ko-KR" altLang="en-US" dirty="0"/>
              <a:t> 수 있지만 </a:t>
            </a:r>
            <a:r>
              <a:rPr lang="ko-KR" altLang="en-US" dirty="0" err="1"/>
              <a:t>민트색</a:t>
            </a:r>
            <a:r>
              <a:rPr lang="ko-KR" altLang="en-US" dirty="0"/>
              <a:t> </a:t>
            </a:r>
            <a:r>
              <a:rPr lang="ko-KR" altLang="en-US" dirty="0" err="1"/>
              <a:t>트위드로</a:t>
            </a:r>
            <a:r>
              <a:rPr lang="ko-KR" altLang="en-US" dirty="0"/>
              <a:t> 포인트를 주어서 깔끔함을 살리면서도 </a:t>
            </a:r>
            <a:endParaRPr lang="en-US" altLang="ko-KR" dirty="0"/>
          </a:p>
          <a:p>
            <a:r>
              <a:rPr lang="ko-KR" altLang="en-US" dirty="0"/>
              <a:t>조화롭게 매치한다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939F15-EC29-4BE3-99AE-23ACBA1097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3857" y="481328"/>
            <a:ext cx="4944285" cy="5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91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A0B9FBA-F903-4521-BA67-DE8C2F1A6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19" y="468936"/>
            <a:ext cx="3038821" cy="4680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54D91D-AA28-40B6-A805-7251040C2F25}"/>
              </a:ext>
            </a:extLst>
          </p:cNvPr>
          <p:cNvSpPr txBox="1"/>
          <p:nvPr/>
        </p:nvSpPr>
        <p:spPr>
          <a:xfrm>
            <a:off x="8139113" y="1057874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0D6AD-1AB7-4BFC-BD78-9238CAA40771}"/>
              </a:ext>
            </a:extLst>
          </p:cNvPr>
          <p:cNvSpPr txBox="1"/>
          <p:nvPr/>
        </p:nvSpPr>
        <p:spPr>
          <a:xfrm>
            <a:off x="8890120" y="1565315"/>
            <a:ext cx="2269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https://codibook.net/item/8231638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9271E-5A15-42DB-A521-0C461FBDC0B0}"/>
              </a:ext>
            </a:extLst>
          </p:cNvPr>
          <p:cNvSpPr txBox="1"/>
          <p:nvPr/>
        </p:nvSpPr>
        <p:spPr>
          <a:xfrm>
            <a:off x="8890120" y="2135404"/>
            <a:ext cx="2269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https://codibook.net/item/8219452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759E2-7EC0-4E1D-BE30-A5B6C5C1738A}"/>
              </a:ext>
            </a:extLst>
          </p:cNvPr>
          <p:cNvSpPr txBox="1"/>
          <p:nvPr/>
        </p:nvSpPr>
        <p:spPr>
          <a:xfrm>
            <a:off x="8979206" y="1057874"/>
            <a:ext cx="2269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https://codibook.net/item/8217771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9EA73-A0AE-4F98-AA86-0419A54B331F}"/>
              </a:ext>
            </a:extLst>
          </p:cNvPr>
          <p:cNvSpPr txBox="1"/>
          <p:nvPr/>
        </p:nvSpPr>
        <p:spPr>
          <a:xfrm>
            <a:off x="8909371" y="2658312"/>
            <a:ext cx="26176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https://ko.codibook.net/item/8231524</a:t>
            </a:r>
            <a:endParaRPr lang="en-US" altLang="ko-KR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D7F02-EB6D-4FA8-A0C2-3652DF7F2EF6}"/>
              </a:ext>
            </a:extLst>
          </p:cNvPr>
          <p:cNvSpPr txBox="1"/>
          <p:nvPr/>
        </p:nvSpPr>
        <p:spPr>
          <a:xfrm>
            <a:off x="8979206" y="3288864"/>
            <a:ext cx="26176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https://codibook.net/item/8231459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44EAE0-D26F-4FC7-BD5F-AAC92115F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69" y="2828291"/>
            <a:ext cx="1365622" cy="25544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F82D54-FE90-473C-BC35-4F0AA2A2E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511" y="292135"/>
            <a:ext cx="1402202" cy="25361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1BF35A-1855-41E8-9AD3-0788DDFF57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704" y="787154"/>
            <a:ext cx="2664827" cy="3493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E54D3A-C7CB-4757-830C-B2E207A4D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7569" y="2658312"/>
            <a:ext cx="1628761" cy="1804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3848E7-2A47-4FE3-91E9-F79FBF12E72E}"/>
              </a:ext>
            </a:extLst>
          </p:cNvPr>
          <p:cNvSpPr txBox="1"/>
          <p:nvPr/>
        </p:nvSpPr>
        <p:spPr>
          <a:xfrm>
            <a:off x="5838124" y="4387927"/>
            <a:ext cx="6225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 앤 화이트로 반전 매력을 어필해보자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아우터</a:t>
            </a:r>
            <a:r>
              <a:rPr lang="en-US" altLang="ko-KR" dirty="0"/>
              <a:t>, </a:t>
            </a:r>
            <a:r>
              <a:rPr lang="ko-KR" altLang="en-US" dirty="0"/>
              <a:t>신발</a:t>
            </a:r>
            <a:r>
              <a:rPr lang="en-US" altLang="ko-KR" dirty="0"/>
              <a:t>, </a:t>
            </a:r>
            <a:r>
              <a:rPr lang="ko-KR" altLang="en-US" dirty="0"/>
              <a:t>가방은 다 검은색이지만 안에 상의와 하의는 흰색으로 대조되는 색깔로 코디를 한다</a:t>
            </a:r>
            <a:r>
              <a:rPr lang="en-US" altLang="ko-KR" dirty="0"/>
              <a:t>. </a:t>
            </a:r>
            <a:r>
              <a:rPr lang="ko-KR" altLang="en-US" dirty="0" err="1"/>
              <a:t>셔링이</a:t>
            </a:r>
            <a:r>
              <a:rPr lang="ko-KR" altLang="en-US" dirty="0"/>
              <a:t> 들어간 </a:t>
            </a:r>
            <a:endParaRPr lang="en-US" altLang="ko-KR" dirty="0"/>
          </a:p>
          <a:p>
            <a:r>
              <a:rPr lang="ko-KR" altLang="en-US" dirty="0"/>
              <a:t>상의를 입어 포인트를 줄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9526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8BF3FA-CEF4-4A00-A045-578F3863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09" y="838279"/>
            <a:ext cx="2944623" cy="432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A60332-EDC8-4D1F-80EC-CE728141058C}"/>
              </a:ext>
            </a:extLst>
          </p:cNvPr>
          <p:cNvSpPr txBox="1"/>
          <p:nvPr/>
        </p:nvSpPr>
        <p:spPr>
          <a:xfrm>
            <a:off x="5735909" y="595050"/>
            <a:ext cx="13408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r>
              <a:rPr lang="en-US" altLang="ko-KR" dirty="0"/>
              <a:t>,</a:t>
            </a:r>
            <a:r>
              <a:rPr lang="ko-KR" altLang="en-US" dirty="0"/>
              <a:t>벨트</a:t>
            </a:r>
            <a:r>
              <a:rPr lang="en-US" altLang="ko-KR" dirty="0"/>
              <a:t>,</a:t>
            </a:r>
            <a:r>
              <a:rPr lang="ko-KR" altLang="en-US" i="1" dirty="0"/>
              <a:t>하의</a:t>
            </a:r>
            <a:endParaRPr lang="en-US" altLang="ko-KR" i="1" dirty="0"/>
          </a:p>
          <a:p>
            <a:endParaRPr lang="en-US" altLang="ko-KR" i="1" dirty="0"/>
          </a:p>
          <a:p>
            <a:r>
              <a:rPr lang="ko-KR" altLang="en-US" i="1" dirty="0"/>
              <a:t>신발</a:t>
            </a:r>
            <a:endParaRPr lang="en-US" altLang="ko-KR" i="1" dirty="0"/>
          </a:p>
          <a:p>
            <a:endParaRPr lang="en-US" altLang="ko-KR" i="1" dirty="0"/>
          </a:p>
          <a:p>
            <a:endParaRPr lang="en-US" altLang="ko-KR" i="1" dirty="0"/>
          </a:p>
          <a:p>
            <a:endParaRPr lang="en-US" altLang="ko-KR" i="1" dirty="0"/>
          </a:p>
          <a:p>
            <a:endParaRPr lang="en-US" altLang="ko-KR" i="1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11976-CCDA-41AB-BE84-143AB2540BB1}"/>
              </a:ext>
            </a:extLst>
          </p:cNvPr>
          <p:cNvSpPr txBox="1"/>
          <p:nvPr/>
        </p:nvSpPr>
        <p:spPr>
          <a:xfrm>
            <a:off x="7335016" y="608675"/>
            <a:ext cx="3181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http://www.skstoa.com/display/goods/22047501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DD688-A95E-49F4-A16C-53E56C1C4201}"/>
              </a:ext>
            </a:extLst>
          </p:cNvPr>
          <p:cNvSpPr txBox="1"/>
          <p:nvPr/>
        </p:nvSpPr>
        <p:spPr>
          <a:xfrm>
            <a:off x="6549110" y="1756024"/>
            <a:ext cx="53949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shoopen.elandmall.com/goods/initGoodsDetail.action?goods_no=2008883812&amp;vir_vend_no=CN003622&amp;sale_shop_divi_cd=11&amp;disp_ctg_no=&amp;sale_area_no=D1606000566&amp;tr_yn=N&amp;conts_dist_no=2008883812&amp;conts_divi_cd=20&amp;rel_no=2008883812&amp;rel_divi_cd=10&amp;brand_nm=%EC%8A%88%ED%8E%9C&amp;goods_nm=%EC%8A%88%ED%83%A0%EB%8B%A4%EB%93%9C+%ED%8E%8C%ED%94%84%EC%8A%A4+3.0+(07)+MISW20W41&amp;cust_sale_price=26900&amp;ga_ctg_nm=%ED%8E%8C%ED%94%84%EC%8A%A4%2F%ED%9E%90&amp;isComingSoonYn=N&amp;isReservComingSoonYn=N&amp;reserve_start_dtime=&amp;dlp_list=&amp;dlp_category=%EC%97%AC%EC%84%B1%ED%99%94%2F%ED%8E%8C%ED%94%84%EC%8A%A4%2C%ED%9E%90%2F%EB%AF%B8%EB%93%A4%ED%9E%90+(3~5cm)&amp;flag_img_path=&amp;p_cart_grp_cd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BE28F-7287-4E30-A147-9DD9120DA63A}"/>
              </a:ext>
            </a:extLst>
          </p:cNvPr>
          <p:cNvSpPr txBox="1"/>
          <p:nvPr/>
        </p:nvSpPr>
        <p:spPr>
          <a:xfrm>
            <a:off x="6549110" y="3675048"/>
            <a:ext cx="52313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https://www.charleskeith.com/kr/CK2-50150966.html?dwvar_CK2-50150966_color=29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4144F-E906-4B92-B72B-14E2266B3A55}"/>
              </a:ext>
            </a:extLst>
          </p:cNvPr>
          <p:cNvSpPr txBox="1"/>
          <p:nvPr/>
        </p:nvSpPr>
        <p:spPr>
          <a:xfrm>
            <a:off x="6879310" y="1142704"/>
            <a:ext cx="4952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http://www.skstoa.com/display/goods/22028709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3FBBB7-6D47-4215-B2F8-1902223C4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486" y="1086552"/>
            <a:ext cx="2408129" cy="24751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F4B0516-1F28-4B45-B9BC-6BB1E9002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72" y="3523939"/>
            <a:ext cx="1266303" cy="14000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04A85D-30F4-4522-AC0E-C3746F4FF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487" y="2370730"/>
            <a:ext cx="1382125" cy="3589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CDC6A3-6F0B-4B07-A3D0-B8F48897A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32" b="98947" l="0" r="9871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9166" y="2831153"/>
            <a:ext cx="903303" cy="7365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EE2F3AA-BCF5-49AB-B98B-9CDF97308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879" y="4845921"/>
            <a:ext cx="1476439" cy="9435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3B7A60-2673-4F8E-8B53-8DA6C2F00A15}"/>
              </a:ext>
            </a:extLst>
          </p:cNvPr>
          <p:cNvSpPr txBox="1"/>
          <p:nvPr/>
        </p:nvSpPr>
        <p:spPr>
          <a:xfrm>
            <a:off x="5826221" y="4965607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깔끔한 </a:t>
            </a:r>
            <a:r>
              <a:rPr lang="ko-KR" altLang="en-US" dirty="0" err="1"/>
              <a:t>직장인룩</a:t>
            </a:r>
            <a:r>
              <a:rPr lang="en-US" altLang="ko-KR" dirty="0"/>
              <a:t>! </a:t>
            </a:r>
            <a:r>
              <a:rPr lang="ko-KR" altLang="en-US" dirty="0"/>
              <a:t>추천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아이보리</a:t>
            </a:r>
            <a:r>
              <a:rPr lang="en-US" altLang="ko-KR" dirty="0"/>
              <a:t>, </a:t>
            </a:r>
            <a:r>
              <a:rPr lang="ko-KR" altLang="en-US" dirty="0"/>
              <a:t>그레이</a:t>
            </a:r>
            <a:r>
              <a:rPr lang="en-US" altLang="ko-KR" dirty="0"/>
              <a:t>, </a:t>
            </a:r>
            <a:r>
              <a:rPr lang="ko-KR" altLang="en-US" dirty="0"/>
              <a:t>네이비</a:t>
            </a:r>
            <a:r>
              <a:rPr lang="en-US" altLang="ko-KR" dirty="0"/>
              <a:t>, </a:t>
            </a:r>
            <a:r>
              <a:rPr lang="ko-KR" altLang="en-US" dirty="0"/>
              <a:t>브라운 많은 색상이 들어가</a:t>
            </a:r>
            <a:endParaRPr lang="en-US" altLang="ko-KR" dirty="0"/>
          </a:p>
          <a:p>
            <a:r>
              <a:rPr lang="ko-KR" altLang="en-US" dirty="0"/>
              <a:t>있지만 이렇게 코디하면 깔끔한 </a:t>
            </a:r>
            <a:r>
              <a:rPr lang="ko-KR" altLang="en-US" dirty="0" err="1"/>
              <a:t>오피스우먼이</a:t>
            </a:r>
            <a:r>
              <a:rPr lang="ko-KR" altLang="en-US" dirty="0"/>
              <a:t> 연상되는 코디가 완성된다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545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14A377-338D-4E1C-AD07-7314A510911A}"/>
              </a:ext>
            </a:extLst>
          </p:cNvPr>
          <p:cNvSpPr txBox="1"/>
          <p:nvPr/>
        </p:nvSpPr>
        <p:spPr>
          <a:xfrm>
            <a:off x="5586361" y="205553"/>
            <a:ext cx="111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4F628-B5B4-4512-8043-CECAADD5D600}"/>
              </a:ext>
            </a:extLst>
          </p:cNvPr>
          <p:cNvSpPr txBox="1"/>
          <p:nvPr/>
        </p:nvSpPr>
        <p:spPr>
          <a:xfrm>
            <a:off x="6469808" y="244882"/>
            <a:ext cx="56631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merryaround.co.kr/product/detail.html?product_no=16346&amp;cate_no=42&amp;display_group=1&amp;cafe_mkt=naver_ks&amp;mkt_in=Y&amp;ghost_mall_id=naver&amp;ref=naver_open&amp;NaPm=ct%3Dkfur4z40%7Cci%3De7385a34717b170ce50aad1ade5e89a433ec0d40%7Ctr%3Dsls%7Csn%3D390058%7Chk%3D415d73e4bb435e4b6afa6413572923dea3bf8562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989ED-60B4-4A21-86EC-08DB933B2D4C}"/>
              </a:ext>
            </a:extLst>
          </p:cNvPr>
          <p:cNvSpPr txBox="1"/>
          <p:nvPr/>
        </p:nvSpPr>
        <p:spPr>
          <a:xfrm>
            <a:off x="6384840" y="1949722"/>
            <a:ext cx="53976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https://shopping.naver.com/style/style/stores/100359553/products/5107113554?NaPm=ct%3Dkfur8d0w%7Cci%3De3788c26924a976ead3cc9afb0e381760dff6e0d%7Ctr%3Dslsc%7Csn%3D835909%7Cic%3D%7Chk%3D4db4fe07a396c116a76e3cf9b4e56d962e982084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1803B-D0B4-4F0F-89AC-E88E8828E4A0}"/>
              </a:ext>
            </a:extLst>
          </p:cNvPr>
          <p:cNvSpPr txBox="1"/>
          <p:nvPr/>
        </p:nvSpPr>
        <p:spPr>
          <a:xfrm>
            <a:off x="6384840" y="3312487"/>
            <a:ext cx="54864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cr2.shopping.naver.com/adcr.nhn?x=S8gRToYWIkTmcNVYhS0FRv%2F%2F%2Fw%3D%3DsyqD7DNF7NAu%2Bmc8GoatnoqlX8XJ4XjHitNm%2BGHbtgFdDVPT3TveY0HIJGZTj5B3XQORSmjFvJ1%2BzJa2F2QWjb79ynfdwgWa97T19axAg2%2FAhrRQZGFzvnpqAdAV8nW1us%2BzmC%2Fd2vQIGVQ%2BtPJYMv4LIaHrl4IE1YXfYsjwXrI7%2BMgmoXj6Kz1ppezjxhLL29jjm53ANF2B5C0XYl9L%2BiWrrQ34GzgwYZn%2FcGYI%2Fj1aNr0JpadsgBiMwbCNLpINlUtDJRPWYadGXXsZSxq0ev8zH6Q7V0mZU7EKAt%2FdO1Io7Z0znsIGE40jgpWijI1ljcmxEYUOruVGeIy5Q0%2BsK4XxAwytxZCtBbfYqK%2BlnvI11Vb1XzKmjD6Idarsaoct0rEaUcX0jgTeKstHoo8iewI2wYy1WhqK4D5yjUbfqzWEmwPJETumvqqiyDWzrkPh30nTAdq8UILAgcCsSYIP1WiAXnB%2FVueC3P%2FLBhU3iJr55qEOcoEYSU9inn%2FTmx4%2Ffo%2BjFhzHx5L4Y5jqRvqpdqZhXZBHbkUhOrGIYy9X%2BU63YA2u6ZeLM2xT4j6PFTRbxOTDEozOcslq59AL8FDh0Ra%2BzyIwYia9UDw%2F7kQT%2FW%2FAIV8iEQGF%2BdjFE7vD7wggyqh%2Ff1FNQDxskkLSkVzkihbpFqvBtAbMb4U210uIuE2GbEirn6J9vACx%2FB1s6GuwClLQWEKypjgKDaCMAudIp6zTCZvlW267EtsjuCUk5jxEPdMAm0ADlSPEGMYS3Z%2FenuatJxlxtyfSsGCThWEVGr10YcFCKkRX%2FpD7L19tV5EVT0EtULNbMF8w4VgJ9GfrT6oVKcJJYCkDb1gUmKX5jqA%3D%3D&amp;nv_mid=82261235420&amp;cat_id=50000639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2610C-D439-4481-B0AB-471B1860C5C0}"/>
              </a:ext>
            </a:extLst>
          </p:cNvPr>
          <p:cNvSpPr txBox="1"/>
          <p:nvPr/>
        </p:nvSpPr>
        <p:spPr>
          <a:xfrm>
            <a:off x="6384840" y="2713129"/>
            <a:ext cx="62574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http://itempage3.auction.co.kr/DetailView.aspx?ItemNo=B867875626&amp;frm3=V2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A32F68-1640-467E-9610-AD4AEEBE8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58697" l="4645" r="41805">
                        <a14:foregroundMark x1="21615" y1="35556" x2="21615" y2="35556"/>
                        <a14:foregroundMark x1="30990" y1="37593" x2="30990" y2="37593"/>
                      </a14:backgroundRemoval>
                    </a14:imgEffect>
                  </a14:imgLayer>
                </a14:imgProps>
              </a:ext>
            </a:extLst>
          </a:blip>
          <a:srcRect l="13031" t="30575" r="57376" b="49904"/>
          <a:stretch/>
        </p:blipFill>
        <p:spPr>
          <a:xfrm>
            <a:off x="2428150" y="3920790"/>
            <a:ext cx="1769807" cy="656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0152CC-9F55-447B-B07C-541C1B02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23" y="10487"/>
            <a:ext cx="3293525" cy="3416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E0268F-BE7B-43CC-A1C0-5D87618DA1EA}"/>
              </a:ext>
            </a:extLst>
          </p:cNvPr>
          <p:cNvSpPr txBox="1"/>
          <p:nvPr/>
        </p:nvSpPr>
        <p:spPr>
          <a:xfrm>
            <a:off x="6433490" y="1087948"/>
            <a:ext cx="38963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https://www.brandi.co.kr/products/11106080?pid=MO_Contents2&amp;c=revesible_paddinghttps%3A%2F%2Fwww.brandi.co.kr%2Fproducts%2F11106080post_1211&amp;is_retargeting=true&amp;af_force_deeplink=true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34CD7FE-C1F0-4BCB-887C-B6CE746B9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295" y="10487"/>
            <a:ext cx="2730292" cy="28971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C89F7A-A569-4220-B063-99A4FFF6D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509" y="2095144"/>
            <a:ext cx="1905304" cy="18256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5566344-FD17-4750-BD68-CA569A2FD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57" y="2083051"/>
            <a:ext cx="1597672" cy="2687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AD62C-83FA-4E4F-9B0E-C4267BA7366C}"/>
              </a:ext>
            </a:extLst>
          </p:cNvPr>
          <p:cNvSpPr txBox="1"/>
          <p:nvPr/>
        </p:nvSpPr>
        <p:spPr>
          <a:xfrm>
            <a:off x="701099" y="5099371"/>
            <a:ext cx="6257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곰돌이를</a:t>
            </a:r>
            <a:r>
              <a:rPr lang="ko-KR" altLang="en-US" dirty="0"/>
              <a:t> 연상시키는 깜찍한 코디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전체적으로 </a:t>
            </a:r>
            <a:r>
              <a:rPr lang="ko-KR" altLang="en-US" dirty="0" err="1"/>
              <a:t>브라운톤으로</a:t>
            </a:r>
            <a:r>
              <a:rPr lang="ko-KR" altLang="en-US" dirty="0"/>
              <a:t> 코디를 하였고</a:t>
            </a:r>
            <a:r>
              <a:rPr lang="en-US" altLang="ko-KR" dirty="0"/>
              <a:t> </a:t>
            </a:r>
            <a:r>
              <a:rPr lang="ko-KR" altLang="en-US" dirty="0"/>
              <a:t>특히 양털 </a:t>
            </a:r>
            <a:endParaRPr lang="en-US" altLang="ko-KR" dirty="0"/>
          </a:p>
          <a:p>
            <a:r>
              <a:rPr lang="ko-KR" altLang="en-US" dirty="0"/>
              <a:t>아우터로 귀여움을 살렸다</a:t>
            </a:r>
            <a:r>
              <a:rPr lang="en-US" altLang="ko-KR" dirty="0"/>
              <a:t>. </a:t>
            </a:r>
            <a:r>
              <a:rPr lang="ko-KR" altLang="en-US" dirty="0" err="1"/>
              <a:t>그린색</a:t>
            </a:r>
            <a:r>
              <a:rPr lang="ko-KR" altLang="en-US" dirty="0"/>
              <a:t> 가방으로 포인트를 주어 코디를 완성해보자</a:t>
            </a:r>
          </a:p>
        </p:txBody>
      </p:sp>
    </p:spTree>
    <p:extLst>
      <p:ext uri="{BB962C8B-B14F-4D97-AF65-F5344CB8AC3E}">
        <p14:creationId xmlns:p14="http://schemas.microsoft.com/office/powerpoint/2010/main" val="33167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17A897-1F0F-44D8-82E8-5F8960051EFF}"/>
              </a:ext>
            </a:extLst>
          </p:cNvPr>
          <p:cNvSpPr txBox="1"/>
          <p:nvPr/>
        </p:nvSpPr>
        <p:spPr>
          <a:xfrm>
            <a:off x="6713435" y="1012255"/>
            <a:ext cx="111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투피스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982AF-2541-4256-9555-DBCF77D14CC3}"/>
              </a:ext>
            </a:extLst>
          </p:cNvPr>
          <p:cNvSpPr txBox="1"/>
          <p:nvPr/>
        </p:nvSpPr>
        <p:spPr>
          <a:xfrm>
            <a:off x="7623539" y="1012255"/>
            <a:ext cx="4460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https://shopping.naver.com/department/stores/1000016001/products/4783288285?NaPm=ct%3Dkgf1lp7k%7Cci%3D1e67a05cdfdfaa871cd98d696c8626a2641dcd8b%7Ctr%3Dslct%7Csn%3D512515%7Cic%3D%7Chk%3D24ccbd770637134c976093c5d524e37bf99d77f4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4CE7E-953F-4F2F-8B86-136C9F72759E}"/>
              </a:ext>
            </a:extLst>
          </p:cNvPr>
          <p:cNvSpPr txBox="1"/>
          <p:nvPr/>
        </p:nvSpPr>
        <p:spPr>
          <a:xfrm>
            <a:off x="7540204" y="1883533"/>
            <a:ext cx="42851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https://smartstore.naver.com/mariebyfrench/products/3899032602?NaPm=ct%3Dkgf1hxeo%7Cci%3Da5a4b8a4db6313a94068066ec03c3760d06be993%7Ctr%3Dslct%7Csn%3D735477%7Cic%3D%7Chk%3D0b17fba3c1f6aa41c9ac8427243b1f65119eba5a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68859-F921-40A8-BBD3-F4650CA22699}"/>
              </a:ext>
            </a:extLst>
          </p:cNvPr>
          <p:cNvSpPr txBox="1"/>
          <p:nvPr/>
        </p:nvSpPr>
        <p:spPr>
          <a:xfrm>
            <a:off x="7380310" y="2715663"/>
            <a:ext cx="49467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2"/>
              </a:rPr>
              <a:t>https://www.zara.com/kr/ko/%EC%86%8C%ED%94%84%ED%8A%B8-%EB%A0%88%EB%8D%94-%EC%8A%A4%EB%8B%88%EC%BB%A4%EC%A6%88-p12419610.html?v1=74026714&amp;v2=1549267</a:t>
            </a:r>
            <a:endParaRPr lang="en-US" altLang="ko-KR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CF0844-703F-4E8A-B238-49E91AFD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217" y="4654363"/>
            <a:ext cx="1780186" cy="8839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B418D6-50D7-4643-BF5E-D08C02A4F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283" y="660740"/>
            <a:ext cx="2572735" cy="46638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12E4CB-F5D9-4A78-B076-AB63B3AD5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088" y="999553"/>
            <a:ext cx="3084306" cy="3694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A9F028-9AD0-4A29-B80D-00BAFEAA95C2}"/>
              </a:ext>
            </a:extLst>
          </p:cNvPr>
          <p:cNvSpPr txBox="1"/>
          <p:nvPr/>
        </p:nvSpPr>
        <p:spPr>
          <a:xfrm>
            <a:off x="6536455" y="4067889"/>
            <a:ext cx="528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니트 투피스로 따뜻함도</a:t>
            </a:r>
            <a:r>
              <a:rPr lang="en-US" altLang="ko-KR" dirty="0"/>
              <a:t>, </a:t>
            </a:r>
            <a:r>
              <a:rPr lang="ko-KR" altLang="en-US" dirty="0"/>
              <a:t>패션도 챙기자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아이보리 니트</a:t>
            </a:r>
            <a:r>
              <a:rPr lang="en-US" altLang="ko-KR" dirty="0"/>
              <a:t>, </a:t>
            </a:r>
            <a:r>
              <a:rPr lang="ko-KR" altLang="en-US" dirty="0"/>
              <a:t>바지</a:t>
            </a:r>
            <a:r>
              <a:rPr lang="en-US" altLang="ko-KR" dirty="0"/>
              <a:t>, </a:t>
            </a:r>
            <a:r>
              <a:rPr lang="ko-KR" altLang="en-US" dirty="0"/>
              <a:t>신발에 </a:t>
            </a:r>
            <a:r>
              <a:rPr lang="ko-KR" altLang="en-US" dirty="0" err="1"/>
              <a:t>민트색</a:t>
            </a:r>
            <a:r>
              <a:rPr lang="ko-KR" altLang="en-US" dirty="0"/>
              <a:t> </a:t>
            </a:r>
            <a:r>
              <a:rPr lang="ko-KR" altLang="en-US" dirty="0" err="1"/>
              <a:t>롱패딩으로</a:t>
            </a:r>
            <a:r>
              <a:rPr lang="ko-KR" altLang="en-US" dirty="0"/>
              <a:t> 포인트를 준 코디  </a:t>
            </a:r>
          </a:p>
        </p:txBody>
      </p:sp>
    </p:spTree>
    <p:extLst>
      <p:ext uri="{BB962C8B-B14F-4D97-AF65-F5344CB8AC3E}">
        <p14:creationId xmlns:p14="http://schemas.microsoft.com/office/powerpoint/2010/main" val="360123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6F97A5-96E7-4098-9AB5-DB85E19FB7D6}"/>
              </a:ext>
            </a:extLst>
          </p:cNvPr>
          <p:cNvSpPr txBox="1"/>
          <p:nvPr/>
        </p:nvSpPr>
        <p:spPr>
          <a:xfrm>
            <a:off x="8198107" y="1523075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E7BAF-40AF-48F6-BF20-469A3A19CFB2}"/>
              </a:ext>
            </a:extLst>
          </p:cNvPr>
          <p:cNvSpPr txBox="1"/>
          <p:nvPr/>
        </p:nvSpPr>
        <p:spPr>
          <a:xfrm>
            <a:off x="9177330" y="3182779"/>
            <a:ext cx="2231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https://codibook.net/item/8235204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24924-2B5B-4F09-B994-001A8CB268FE}"/>
              </a:ext>
            </a:extLst>
          </p:cNvPr>
          <p:cNvSpPr txBox="1"/>
          <p:nvPr/>
        </p:nvSpPr>
        <p:spPr>
          <a:xfrm>
            <a:off x="9063014" y="1523075"/>
            <a:ext cx="2728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https://codibook.net/item/8231760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FC1B0-CF86-4D44-B196-9A8713BBB533}"/>
              </a:ext>
            </a:extLst>
          </p:cNvPr>
          <p:cNvSpPr txBox="1"/>
          <p:nvPr/>
        </p:nvSpPr>
        <p:spPr>
          <a:xfrm>
            <a:off x="9177330" y="3862177"/>
            <a:ext cx="2739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https://codibook.net/item/8231466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AA83B-1334-4516-B495-5B0E3D4D1E14}"/>
              </a:ext>
            </a:extLst>
          </p:cNvPr>
          <p:cNvSpPr txBox="1"/>
          <p:nvPr/>
        </p:nvSpPr>
        <p:spPr>
          <a:xfrm>
            <a:off x="9132791" y="2692625"/>
            <a:ext cx="2276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https://codibook.net/item/8236585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80C3C7-F207-45D7-9D7B-C26A31E2AD29}"/>
              </a:ext>
            </a:extLst>
          </p:cNvPr>
          <p:cNvSpPr txBox="1"/>
          <p:nvPr/>
        </p:nvSpPr>
        <p:spPr>
          <a:xfrm>
            <a:off x="9063014" y="2079362"/>
            <a:ext cx="2782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https://codibook.net/item/8235143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05312C-1294-4E21-AA2C-5B62DB91FDB9}"/>
              </a:ext>
            </a:extLst>
          </p:cNvPr>
          <p:cNvGrpSpPr/>
          <p:nvPr/>
        </p:nvGrpSpPr>
        <p:grpSpPr>
          <a:xfrm>
            <a:off x="639212" y="929928"/>
            <a:ext cx="4750961" cy="4837395"/>
            <a:chOff x="639212" y="929928"/>
            <a:chExt cx="4750961" cy="483739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3E97441-63CE-4E21-9B83-A69F2DAB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0682" y="929928"/>
              <a:ext cx="2235548" cy="45057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AA8230-9F6E-45DA-B306-EDF7DD078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9212" y="1303113"/>
              <a:ext cx="2210021" cy="258454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2B24C9-4111-4F1B-B792-AFF3A985E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71001" y="3182779"/>
              <a:ext cx="1306369" cy="258454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7384688-D705-4264-82C6-CAF705429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3176" y="4868578"/>
              <a:ext cx="1516997" cy="72113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BBF422D-491E-4EA9-957F-F6495FB20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620" y="2382232"/>
              <a:ext cx="2097206" cy="337747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1FFAE5-7E4D-4D5E-AD5D-09B2A4DA5472}"/>
              </a:ext>
            </a:extLst>
          </p:cNvPr>
          <p:cNvSpPr txBox="1"/>
          <p:nvPr/>
        </p:nvSpPr>
        <p:spPr>
          <a:xfrm>
            <a:off x="6267707" y="479420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체크 </a:t>
            </a:r>
            <a:r>
              <a:rPr lang="ko-KR" altLang="en-US" dirty="0" err="1"/>
              <a:t>트렌치</a:t>
            </a:r>
            <a:r>
              <a:rPr lang="ko-KR" altLang="en-US" dirty="0"/>
              <a:t> 코트 코디하기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기본아이템들에 체크 </a:t>
            </a:r>
            <a:r>
              <a:rPr lang="ko-KR" altLang="en-US" dirty="0" err="1"/>
              <a:t>트레치</a:t>
            </a:r>
            <a:r>
              <a:rPr lang="ko-KR" altLang="en-US" dirty="0"/>
              <a:t> 코트를 매치하여 특별함을 </a:t>
            </a:r>
            <a:endParaRPr lang="en-US" altLang="ko-KR" dirty="0"/>
          </a:p>
          <a:p>
            <a:r>
              <a:rPr lang="ko-KR" altLang="en-US" dirty="0"/>
              <a:t>더해준다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B3E2E4-858A-4681-AA77-66DC923BFD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0602" y="-1983462"/>
            <a:ext cx="4749196" cy="48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8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A507BD42-652C-4DD4-BF52-E8FE37064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00" y="917587"/>
            <a:ext cx="2706934" cy="32559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A8329A-5125-4C0A-BB5E-C80E8ADB551F}"/>
              </a:ext>
            </a:extLst>
          </p:cNvPr>
          <p:cNvSpPr txBox="1"/>
          <p:nvPr/>
        </p:nvSpPr>
        <p:spPr>
          <a:xfrm>
            <a:off x="5462395" y="1308080"/>
            <a:ext cx="111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47280-4A23-46D4-A544-31F2EAEAC868}"/>
              </a:ext>
            </a:extLst>
          </p:cNvPr>
          <p:cNvSpPr txBox="1"/>
          <p:nvPr/>
        </p:nvSpPr>
        <p:spPr>
          <a:xfrm>
            <a:off x="6294426" y="4338183"/>
            <a:ext cx="6290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https://www.wconcept.co.kr/Product/300833062?adfrom=rewardstyle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7D807-9539-4FCC-BD30-EE86B6B140E9}"/>
              </a:ext>
            </a:extLst>
          </p:cNvPr>
          <p:cNvSpPr txBox="1"/>
          <p:nvPr/>
        </p:nvSpPr>
        <p:spPr>
          <a:xfrm>
            <a:off x="6294426" y="2731123"/>
            <a:ext cx="5650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uwantit/products/4734920095?n_media=11068&amp;n_query=%ED%94%8C%EB%A6%AC%EC%B8%A0%EC%8A%A4%EC%BB%A4%ED%8A%B8&amp;n_rank=2&amp;n_ad_group=grp-a001-02-000000016547242&amp;n_ad=nad-a001-02-000000101167922&amp;n_campaign_type=2&amp;n_mall_pid=4734920095&amp;n_ad_group_type=2&amp;NaPm=ct%3Dkgfa7xf4%7Cci%3D0za0000QmSLtudCEl1lc%7Ctr%3Dpla%7Chk%3D2e97a3630db5627611bb56bd38cf850c7cf9f9e8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092D6-F9E5-48D2-A8F4-B882EC2BEBCC}"/>
              </a:ext>
            </a:extLst>
          </p:cNvPr>
          <p:cNvSpPr txBox="1"/>
          <p:nvPr/>
        </p:nvSpPr>
        <p:spPr>
          <a:xfrm>
            <a:off x="6385599" y="1114593"/>
            <a:ext cx="57727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https://www2.hm.com/ko_kr/productpage.0839332003.html?utm_source=rakuten&amp;utm_medium=affiliate&amp;utm_campaign=2575853_rewardStyle&amp;utm_content=15&amp;utm_term=UK_Network&amp;ranMID=43250&amp;ranEAID=QFGLnEolOWg&amp;ranSiteID=QFGLnEolOWg-_enYFpSbwziLOpnFWs3dsA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893542-B5DD-4AC6-BEA5-D8524BDD0A0C}"/>
              </a:ext>
            </a:extLst>
          </p:cNvPr>
          <p:cNvSpPr txBox="1"/>
          <p:nvPr/>
        </p:nvSpPr>
        <p:spPr>
          <a:xfrm>
            <a:off x="6352714" y="1895541"/>
            <a:ext cx="559227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http://www.lotteimall.com/goods/viewGoodsDetail.lotte?goods_no=1612800891&amp;NaPm=ct=kgfaec4o|ci=9bd48dce9391fb7c76040f492c385f3b374c5d3d|tr=slct|sn=8|hk=cff4dca9c298c62340066a99d002de59f4dc2527&amp;chl_dtl_no=2540914&amp;chl_no=141370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C3C1F-A9DE-4630-A7B7-13E91163E3AC}"/>
              </a:ext>
            </a:extLst>
          </p:cNvPr>
          <p:cNvSpPr txBox="1"/>
          <p:nvPr/>
        </p:nvSpPr>
        <p:spPr>
          <a:xfrm>
            <a:off x="6329593" y="3836286"/>
            <a:ext cx="29037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https://codibook.net/item/8232370</a:t>
            </a:r>
            <a:endParaRPr lang="en-US" altLang="ko-KR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3558EF-C28F-4025-A0DE-D9AEFA61B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500" y="2852134"/>
            <a:ext cx="1670449" cy="27129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5158E0-C751-474C-A2C4-A83621C82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349" y="4724400"/>
            <a:ext cx="1292581" cy="9067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8B6E89-2F1C-443E-BC03-1CAFF79F4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211" y="1334780"/>
            <a:ext cx="2042780" cy="24489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10D15A2-C638-4DB7-8566-0D7FCF56C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519" b="90278" l="51198" r="81146">
                        <a14:backgroundMark x1="60677" y1="42963" x2="62083" y2="66481"/>
                      </a14:backgroundRemoval>
                    </a14:imgEffect>
                  </a14:imgLayer>
                </a14:imgProps>
              </a:ext>
            </a:extLst>
          </a:blip>
          <a:srcRect l="53169" t="24897" r="31279" b="10139"/>
          <a:stretch/>
        </p:blipFill>
        <p:spPr>
          <a:xfrm>
            <a:off x="3033601" y="1460902"/>
            <a:ext cx="1154499" cy="271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F5B381-A488-43A1-99F6-31289F55A7C0}"/>
              </a:ext>
            </a:extLst>
          </p:cNvPr>
          <p:cNvSpPr txBox="1"/>
          <p:nvPr/>
        </p:nvSpPr>
        <p:spPr>
          <a:xfrm>
            <a:off x="5824186" y="5119131"/>
            <a:ext cx="6120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고급미</a:t>
            </a:r>
            <a:r>
              <a:rPr lang="ko-KR" altLang="en-US" dirty="0"/>
              <a:t> </a:t>
            </a:r>
            <a:r>
              <a:rPr lang="ko-KR" altLang="en-US" dirty="0" err="1"/>
              <a:t>뿜뿜한</a:t>
            </a:r>
            <a:r>
              <a:rPr lang="ko-KR" altLang="en-US" dirty="0"/>
              <a:t> 코디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 err="1"/>
              <a:t>플리츠</a:t>
            </a:r>
            <a:r>
              <a:rPr lang="ko-KR" altLang="en-US" dirty="0"/>
              <a:t> 치마와 </a:t>
            </a:r>
            <a:r>
              <a:rPr lang="ko-KR" altLang="en-US" dirty="0" err="1"/>
              <a:t>오버핏</a:t>
            </a:r>
            <a:r>
              <a:rPr lang="ko-KR" altLang="en-US" dirty="0"/>
              <a:t> 자켓을 함께하여 </a:t>
            </a:r>
            <a:r>
              <a:rPr lang="ko-KR" altLang="en-US" dirty="0" err="1"/>
              <a:t>내추럴</a:t>
            </a:r>
            <a:r>
              <a:rPr lang="ko-KR" altLang="en-US" dirty="0"/>
              <a:t> 하면서도 </a:t>
            </a:r>
            <a:r>
              <a:rPr lang="ko-KR" altLang="en-US" dirty="0" err="1"/>
              <a:t>격식있는</a:t>
            </a:r>
            <a:r>
              <a:rPr lang="ko-KR" altLang="en-US" dirty="0"/>
              <a:t> 분위기를 연출한다</a:t>
            </a:r>
            <a:r>
              <a:rPr lang="en-US" altLang="ko-KR" dirty="0"/>
              <a:t>. </a:t>
            </a:r>
            <a:r>
              <a:rPr lang="ko-KR" altLang="en-US" dirty="0"/>
              <a:t>상의 포인트 색상으로 밋밋함을 없앤다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960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F4D492-9CB9-4AD5-BBC6-8B564F4CC414}"/>
              </a:ext>
            </a:extLst>
          </p:cNvPr>
          <p:cNvSpPr txBox="1"/>
          <p:nvPr/>
        </p:nvSpPr>
        <p:spPr>
          <a:xfrm>
            <a:off x="5669009" y="1173700"/>
            <a:ext cx="111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6F13F-CEB6-4322-8B9A-7E0352F651BD}"/>
              </a:ext>
            </a:extLst>
          </p:cNvPr>
          <p:cNvSpPr txBox="1"/>
          <p:nvPr/>
        </p:nvSpPr>
        <p:spPr>
          <a:xfrm>
            <a:off x="6590446" y="1173700"/>
            <a:ext cx="49521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https://smartstore.naver.com/ezyone/products/5139202466?NaPm=ct%3Dkgfak4go%7Cci%3D46498a20bdad50863457c40a39a36005170a5fdd%7Ctr%3Dslct%7Csn%3D1000192%7Cic%3D%7Chk%3D012af2cce6f8afa53324aff045cdb6d5e0de0628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1504B-02FF-4B8A-9654-E4862041220F}"/>
              </a:ext>
            </a:extLst>
          </p:cNvPr>
          <p:cNvSpPr txBox="1"/>
          <p:nvPr/>
        </p:nvSpPr>
        <p:spPr>
          <a:xfrm>
            <a:off x="6590446" y="2906521"/>
            <a:ext cx="5621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https://rstyle.me/+VCji__5zIiJAIt4YHwYfIg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9FCBD2-D3D1-44E6-B6A0-4421C9E56865}"/>
              </a:ext>
            </a:extLst>
          </p:cNvPr>
          <p:cNvSpPr txBox="1"/>
          <p:nvPr/>
        </p:nvSpPr>
        <p:spPr>
          <a:xfrm>
            <a:off x="6620162" y="3974041"/>
            <a:ext cx="5621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https://www.wconcept.co.kr/Product/300640853?adfrom=rewardstyle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1086C-C903-4957-9396-741F93677EAD}"/>
              </a:ext>
            </a:extLst>
          </p:cNvPr>
          <p:cNvSpPr txBox="1"/>
          <p:nvPr/>
        </p:nvSpPr>
        <p:spPr>
          <a:xfrm>
            <a:off x="6576476" y="3380746"/>
            <a:ext cx="5621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https://www.wconcept.co.kr/Product/300419306?rccode=pc_detail_b&amp;adfrom=rewardstyle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93E0C-B1EE-4739-A5D1-BF0FA9BE5C37}"/>
              </a:ext>
            </a:extLst>
          </p:cNvPr>
          <p:cNvSpPr txBox="1"/>
          <p:nvPr/>
        </p:nvSpPr>
        <p:spPr>
          <a:xfrm>
            <a:off x="6556174" y="1771789"/>
            <a:ext cx="53315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11st.co.kr/products/2961934295?utm_medium=%EA%B0%80%EA%B2%A9%EB%B9%84%EA%B5%90&amp;utm_source=%EB%84%A4%EC%9D%B4%EB%B2%84_PC_PCS&amp;utm_campaign=%EB%84%A4%EC%9D%B4%EB%B2%84pc_%EA%B0%80%EA%B2%A9%EB%B9%84%EA%B5%90%EA%B8%B0%EB%B3%B8&amp;NaPm=ct%3Dkgf8nx7s%7Cci%3D55b726470329b0b9f90250335b01313304043b12%7Ctr%3Dslct%7Csn%3D17703%7Chk%3Dacdd59831c11e70a2916d2ba1298842edd8da35b&amp;utm_term=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5FF0644-79D1-453B-B200-8901F88DCF31}"/>
              </a:ext>
            </a:extLst>
          </p:cNvPr>
          <p:cNvGrpSpPr/>
          <p:nvPr/>
        </p:nvGrpSpPr>
        <p:grpSpPr>
          <a:xfrm>
            <a:off x="646770" y="513937"/>
            <a:ext cx="3973469" cy="5197903"/>
            <a:chOff x="646770" y="513937"/>
            <a:chExt cx="3973469" cy="5197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4AD0F82-3B42-4F83-9235-5DEF5963C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670" y="513937"/>
              <a:ext cx="3215699" cy="32754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139EC4-9599-44A8-BB05-AE235B088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0556" b="91759" l="23646" r="56927">
                          <a14:backgroundMark x1="37083" y1="33796" x2="38646" y2="33241"/>
                        </a14:backgroundRemoval>
                      </a14:imgEffect>
                    </a14:imgLayer>
                  </a14:imgProps>
                </a:ext>
              </a:extLst>
            </a:blip>
            <a:srcRect l="21015" t="30251" r="41290" b="6093"/>
            <a:stretch/>
          </p:blipFill>
          <p:spPr>
            <a:xfrm>
              <a:off x="2069177" y="1015058"/>
              <a:ext cx="2551062" cy="2423214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612A1A3-0110-4BAF-9E47-904EFC2D3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770" y="2795048"/>
              <a:ext cx="2138215" cy="178768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346871F-21C6-4139-B105-A9D5BD9C6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7476" y="2438004"/>
              <a:ext cx="1441759" cy="32738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2D2F4FE-06D7-4FF4-B13E-5A8F6E8B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36410" y="4174096"/>
              <a:ext cx="1649966" cy="127309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6E3790-F94D-49E8-B0F3-7F22293646C0}"/>
              </a:ext>
            </a:extLst>
          </p:cNvPr>
          <p:cNvSpPr txBox="1"/>
          <p:nvPr/>
        </p:nvSpPr>
        <p:spPr>
          <a:xfrm>
            <a:off x="5960721" y="4975976"/>
            <a:ext cx="5774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트위드</a:t>
            </a:r>
            <a:r>
              <a:rPr lang="ko-KR" altLang="en-US" dirty="0"/>
              <a:t> 자켓 코디 추천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 err="1"/>
              <a:t>블루톤의</a:t>
            </a:r>
            <a:r>
              <a:rPr lang="ko-KR" altLang="en-US" dirty="0"/>
              <a:t> </a:t>
            </a:r>
            <a:r>
              <a:rPr lang="ko-KR" altLang="en-US" dirty="0" err="1"/>
              <a:t>트위드</a:t>
            </a:r>
            <a:r>
              <a:rPr lang="ko-KR" altLang="en-US" dirty="0"/>
              <a:t> 자켓에 가방과 신발을 </a:t>
            </a:r>
            <a:r>
              <a:rPr lang="ko-KR" altLang="en-US" dirty="0" err="1"/>
              <a:t>레드톤으로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하여 포인트도 주고 상반되면서도 조화롭게 코디 가능</a:t>
            </a:r>
            <a:r>
              <a:rPr lang="en-US" altLang="ko-KR" dirty="0"/>
              <a:t>! </a:t>
            </a:r>
            <a:r>
              <a:rPr lang="ko-KR" altLang="en-US" dirty="0"/>
              <a:t>상의와 하의는 기본으로 해서 복잡한 느낌을 피한다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14920C-067B-4D60-B0EB-759D52F63E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7400" y="-1375231"/>
            <a:ext cx="3974937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52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6435C8E-6E7E-4710-8C78-AF702CD9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87" y="1065265"/>
            <a:ext cx="2765894" cy="28560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6F4D39D-C0EB-487E-8B26-30D9B5FCD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16" y="1188016"/>
            <a:ext cx="1941848" cy="2822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1B08F6-67A4-447B-A780-52007C95F0F0}"/>
              </a:ext>
            </a:extLst>
          </p:cNvPr>
          <p:cNvSpPr txBox="1"/>
          <p:nvPr/>
        </p:nvSpPr>
        <p:spPr>
          <a:xfrm>
            <a:off x="7518400" y="1596270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43780-920B-4A2B-A354-2F84C9A7E493}"/>
              </a:ext>
            </a:extLst>
          </p:cNvPr>
          <p:cNvSpPr txBox="1"/>
          <p:nvPr/>
        </p:nvSpPr>
        <p:spPr>
          <a:xfrm>
            <a:off x="8444951" y="2147196"/>
            <a:ext cx="25162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https://ko.codibook.net/item/8233432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DA816-8B3B-42A2-8A06-86351D814599}"/>
              </a:ext>
            </a:extLst>
          </p:cNvPr>
          <p:cNvSpPr txBox="1"/>
          <p:nvPr/>
        </p:nvSpPr>
        <p:spPr>
          <a:xfrm>
            <a:off x="8445310" y="1596270"/>
            <a:ext cx="27137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https://ko.codibook.net/item/8233242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1515B-FE15-4B30-B541-B10640284A70}"/>
              </a:ext>
            </a:extLst>
          </p:cNvPr>
          <p:cNvSpPr txBox="1"/>
          <p:nvPr/>
        </p:nvSpPr>
        <p:spPr>
          <a:xfrm>
            <a:off x="8441699" y="2698122"/>
            <a:ext cx="27137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https://ko.codibook.net/item/8215184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C86B9-C0EA-4357-A78D-8B2A4E467752}"/>
              </a:ext>
            </a:extLst>
          </p:cNvPr>
          <p:cNvSpPr txBox="1"/>
          <p:nvPr/>
        </p:nvSpPr>
        <p:spPr>
          <a:xfrm>
            <a:off x="8441698" y="3287246"/>
            <a:ext cx="27137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7"/>
              </a:rPr>
              <a:t>https://ko.codibook.net/item/8231708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2D6231-6E9A-4F2C-A68C-673F65FDDE81}"/>
              </a:ext>
            </a:extLst>
          </p:cNvPr>
          <p:cNvSpPr txBox="1"/>
          <p:nvPr/>
        </p:nvSpPr>
        <p:spPr>
          <a:xfrm>
            <a:off x="8319623" y="3810466"/>
            <a:ext cx="27137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8"/>
              </a:rPr>
              <a:t>https://ko.codibook.net/item/8210035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15597E-4D88-4A04-8D06-E46241630A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642" y="1282852"/>
            <a:ext cx="1083562" cy="31981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65D1D8-2BD1-406F-B214-6179C15F1B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2291" y="3976436"/>
            <a:ext cx="1726136" cy="1570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0072F6-F90F-4AAB-89E5-F057229303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8377" y="2698122"/>
            <a:ext cx="1646063" cy="3475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EB4A01-A0F4-460A-B401-D492E3A6B6E0}"/>
              </a:ext>
            </a:extLst>
          </p:cNvPr>
          <p:cNvSpPr txBox="1"/>
          <p:nvPr/>
        </p:nvSpPr>
        <p:spPr>
          <a:xfrm>
            <a:off x="6223189" y="4889290"/>
            <a:ext cx="5418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브라운으로 중후함 연출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아우터와 상의</a:t>
            </a:r>
            <a:r>
              <a:rPr lang="en-US" altLang="ko-KR" dirty="0"/>
              <a:t>, </a:t>
            </a:r>
            <a:r>
              <a:rPr lang="ko-KR" altLang="en-US" dirty="0"/>
              <a:t>하의</a:t>
            </a:r>
            <a:r>
              <a:rPr lang="en-US" altLang="ko-KR" dirty="0"/>
              <a:t>, </a:t>
            </a:r>
            <a:r>
              <a:rPr lang="ko-KR" altLang="en-US" dirty="0"/>
              <a:t>신발</a:t>
            </a:r>
            <a:r>
              <a:rPr lang="en-US" altLang="ko-KR" dirty="0"/>
              <a:t>, </a:t>
            </a:r>
            <a:r>
              <a:rPr lang="ko-KR" altLang="en-US" dirty="0"/>
              <a:t>가방 똑같은 색상이여도 톤으로 차이를 주면 조화롭게 코디가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278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210B30-8FE5-4101-AD7C-2601E7C8CB17}"/>
              </a:ext>
            </a:extLst>
          </p:cNvPr>
          <p:cNvSpPr txBox="1"/>
          <p:nvPr/>
        </p:nvSpPr>
        <p:spPr>
          <a:xfrm>
            <a:off x="6096000" y="1596270"/>
            <a:ext cx="111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원피스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9AFE9-6CC9-4BE0-B145-0F1F0AED9C3E}"/>
              </a:ext>
            </a:extLst>
          </p:cNvPr>
          <p:cNvSpPr txBox="1"/>
          <p:nvPr/>
        </p:nvSpPr>
        <p:spPr>
          <a:xfrm>
            <a:off x="7012676" y="2399408"/>
            <a:ext cx="51793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http://display.cjmall.com/p/item/66737807?NaPm=ct=kgfa3du8%7Cci=0a7be7378d1aaa6b0d0ef2d92a01e5c8f754cd18%7Ctr=slct%7Csn=13%7Chk=86eb8781b13d17f7f6517d03f5f7ad0b02dd5981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D024F-77DD-4E7E-841E-643A22BFE15E}"/>
              </a:ext>
            </a:extLst>
          </p:cNvPr>
          <p:cNvSpPr txBox="1"/>
          <p:nvPr/>
        </p:nvSpPr>
        <p:spPr>
          <a:xfrm>
            <a:off x="7012676" y="3190187"/>
            <a:ext cx="51793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2"/>
              </a:rPr>
              <a:t>https://www.zara.com/kr/ko/%EC%86%8C%ED%94%84%ED%8A%B8-%EB%A0%88%EB%8D%94-%EC%8A%A4%EB%8B%88%EC%BB%A4%EC%A6%88-p12419610.html?v1=74026714&amp;v2=1549267</a:t>
            </a:r>
            <a:endParaRPr lang="en-US" altLang="ko-KR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E1A672-E8C7-4E63-8412-54A79FC33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93" y="4850377"/>
            <a:ext cx="1780186" cy="8839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39B22-93E8-403B-8A75-70684B384818}"/>
              </a:ext>
            </a:extLst>
          </p:cNvPr>
          <p:cNvSpPr txBox="1"/>
          <p:nvPr/>
        </p:nvSpPr>
        <p:spPr>
          <a:xfrm>
            <a:off x="6946600" y="1534714"/>
            <a:ext cx="51839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https://smartstore.naver.com/blandej/products/4369463814?NaPm=ct%3Dkgf0h63s%7Cci%3D18d899f25c67ddaad9282aca6bcef7d52ad50daa%7Ctr%3Dslsl%7Csn%3D705967%7Chk%3De8044c0293c12bacfb70b980b873d775b62d35c6</a:t>
            </a:r>
            <a:endParaRPr lang="ko-KR" altLang="en-US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1DD40E-DBFC-4FD5-9211-D8F7BEA11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791" y="1431103"/>
            <a:ext cx="2688365" cy="35181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B92171-1254-42BD-A67F-27DB73927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614" y="1123626"/>
            <a:ext cx="2282359" cy="2827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32824-4301-4A27-A688-ACA1CCF4F3F0}"/>
              </a:ext>
            </a:extLst>
          </p:cNvPr>
          <p:cNvSpPr txBox="1"/>
          <p:nvPr/>
        </p:nvSpPr>
        <p:spPr>
          <a:xfrm>
            <a:off x="6265522" y="4534045"/>
            <a:ext cx="5283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원피스와 가디건으로 상큼하면서도 따뜻하게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원피스에 가디건을 입을 수도 있고</a:t>
            </a:r>
            <a:r>
              <a:rPr lang="en-US" altLang="ko-KR" dirty="0"/>
              <a:t>, </a:t>
            </a:r>
            <a:r>
              <a:rPr lang="ko-KR" altLang="en-US" dirty="0"/>
              <a:t>낮에 따뜻할 때는 가디건을 목에 매서 포인트 색상으로 코디가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90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3D0FC2-CCCB-452E-9356-0F388F7C0A17}"/>
              </a:ext>
            </a:extLst>
          </p:cNvPr>
          <p:cNvSpPr txBox="1"/>
          <p:nvPr/>
        </p:nvSpPr>
        <p:spPr>
          <a:xfrm>
            <a:off x="6527699" y="1605287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181AB-2D02-4D73-A1FC-43DA6A57BCA4}"/>
              </a:ext>
            </a:extLst>
          </p:cNvPr>
          <p:cNvSpPr txBox="1"/>
          <p:nvPr/>
        </p:nvSpPr>
        <p:spPr>
          <a:xfrm>
            <a:off x="7583685" y="2194199"/>
            <a:ext cx="2592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https://ko.codibook.net/item/8229205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A50CF-1C7C-4B74-8692-52BBC0F2D704}"/>
              </a:ext>
            </a:extLst>
          </p:cNvPr>
          <p:cNvSpPr txBox="1"/>
          <p:nvPr/>
        </p:nvSpPr>
        <p:spPr>
          <a:xfrm>
            <a:off x="7572738" y="2774837"/>
            <a:ext cx="2614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https://ko.codibook.net/item/8224381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46C46-1F87-43B9-B268-F320CC5ED776}"/>
              </a:ext>
            </a:extLst>
          </p:cNvPr>
          <p:cNvSpPr txBox="1"/>
          <p:nvPr/>
        </p:nvSpPr>
        <p:spPr>
          <a:xfrm>
            <a:off x="7561792" y="1605287"/>
            <a:ext cx="2614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https://ko.codibook.net/item/8209504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2A69B2-DF70-436F-A9A9-9E912CBAFD24}"/>
              </a:ext>
            </a:extLst>
          </p:cNvPr>
          <p:cNvSpPr txBox="1"/>
          <p:nvPr/>
        </p:nvSpPr>
        <p:spPr>
          <a:xfrm>
            <a:off x="7583685" y="3310123"/>
            <a:ext cx="2511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https://ko.codibook.net/item/8231436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B3719C-FE40-43B2-BE02-9AFAEF40019E}"/>
              </a:ext>
            </a:extLst>
          </p:cNvPr>
          <p:cNvSpPr txBox="1"/>
          <p:nvPr/>
        </p:nvSpPr>
        <p:spPr>
          <a:xfrm>
            <a:off x="7561792" y="3845409"/>
            <a:ext cx="2592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https://ko.codibook.net/item/8231410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09742E-571A-4E95-B16E-C1AA8580B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169" y="904602"/>
            <a:ext cx="2635429" cy="29294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FFF0CF-AA47-41C3-AB0A-CA93F0DB3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183" y="3710233"/>
            <a:ext cx="1863370" cy="20985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1F276BF-DEB0-4267-90BB-C4E30CFC8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591" y="904602"/>
            <a:ext cx="2353054" cy="26055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5D3FBC-6098-4F5C-ADFA-700E86663E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8559" y="2075232"/>
            <a:ext cx="1970232" cy="39404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C8C39A9-0C19-47D2-B980-6632ECD099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937" y="1309110"/>
            <a:ext cx="1255272" cy="17701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18773C-D138-4600-8728-D838F4F40EB8}"/>
              </a:ext>
            </a:extLst>
          </p:cNvPr>
          <p:cNvSpPr txBox="1"/>
          <p:nvPr/>
        </p:nvSpPr>
        <p:spPr>
          <a:xfrm>
            <a:off x="6096000" y="4885202"/>
            <a:ext cx="528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오버핏</a:t>
            </a:r>
            <a:r>
              <a:rPr lang="ko-KR" altLang="en-US" dirty="0"/>
              <a:t> 자켓과 </a:t>
            </a:r>
            <a:r>
              <a:rPr lang="ko-KR" altLang="en-US" dirty="0" err="1"/>
              <a:t>목폴라</a:t>
            </a:r>
            <a:r>
              <a:rPr lang="ko-KR" altLang="en-US" dirty="0"/>
              <a:t> 반팔로 코디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낮기온을 생각해 </a:t>
            </a:r>
            <a:r>
              <a:rPr lang="ko-KR" altLang="en-US" dirty="0" err="1"/>
              <a:t>목폴라</a:t>
            </a:r>
            <a:r>
              <a:rPr lang="ko-KR" altLang="en-US" dirty="0"/>
              <a:t> 반팔을 안에 입고 아침과 저녁에는 </a:t>
            </a:r>
            <a:r>
              <a:rPr lang="ko-KR" altLang="en-US" dirty="0" err="1"/>
              <a:t>오버핏</a:t>
            </a:r>
            <a:r>
              <a:rPr lang="ko-KR" altLang="en-US" dirty="0"/>
              <a:t> 아우터로 체온을 보호한다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155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9A63F85-EA4F-40B6-B191-E0D0B07B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6" y="609768"/>
            <a:ext cx="2621507" cy="3645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6E29E-F4F7-4592-836F-29DC92E3717F}"/>
              </a:ext>
            </a:extLst>
          </p:cNvPr>
          <p:cNvSpPr txBox="1"/>
          <p:nvPr/>
        </p:nvSpPr>
        <p:spPr>
          <a:xfrm>
            <a:off x="6057900" y="1610933"/>
            <a:ext cx="111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4DFF4-D184-4C31-8502-D89DFE75C8D4}"/>
              </a:ext>
            </a:extLst>
          </p:cNvPr>
          <p:cNvSpPr txBox="1"/>
          <p:nvPr/>
        </p:nvSpPr>
        <p:spPr>
          <a:xfrm>
            <a:off x="7175500" y="1610933"/>
            <a:ext cx="50928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lotteon.com/p/product/LE1205538250?sitmNo=LE1205538250_1230343560&amp;ch_no=100065&amp;ch_dtl_no=1000030&amp;entryPoint=pcs&amp;dp_infw_cd=CHT&amp;NaPm=ct%3Dkgf9ju4w%7Cci%3D076086015a379829d874aa5540d79af63f019982%7Ctr%3Dslct%7Csn%3D1243359%7Chk%3D5ecae8ccd36a674a69609ad0c26d810ad50d4da2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BC861-7B3D-4251-B34E-5FAA31AD5A0B}"/>
              </a:ext>
            </a:extLst>
          </p:cNvPr>
          <p:cNvSpPr txBox="1"/>
          <p:nvPr/>
        </p:nvSpPr>
        <p:spPr>
          <a:xfrm>
            <a:off x="7015566" y="2963640"/>
            <a:ext cx="36525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https://www2.hm.com/ko_kr/productpage.0652731003.html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285242-DC77-4224-9583-7DE191B03351}"/>
              </a:ext>
            </a:extLst>
          </p:cNvPr>
          <p:cNvSpPr txBox="1"/>
          <p:nvPr/>
        </p:nvSpPr>
        <p:spPr>
          <a:xfrm>
            <a:off x="7015566" y="4124388"/>
            <a:ext cx="5581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https://www2.hm.com/ko_kr/productpage.0699293002.html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896A7B-BEDE-478B-AFED-B98466AFFB07}"/>
              </a:ext>
            </a:extLst>
          </p:cNvPr>
          <p:cNvSpPr txBox="1"/>
          <p:nvPr/>
        </p:nvSpPr>
        <p:spPr>
          <a:xfrm>
            <a:off x="7015566" y="3544014"/>
            <a:ext cx="64349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https://www2.hm.com/ko_kr/productpage.0622141005.html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3E5B7-99F5-4413-96E7-1138FD9250B1}"/>
              </a:ext>
            </a:extLst>
          </p:cNvPr>
          <p:cNvSpPr txBox="1"/>
          <p:nvPr/>
        </p:nvSpPr>
        <p:spPr>
          <a:xfrm>
            <a:off x="7015566" y="2460885"/>
            <a:ext cx="4944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https://www2.hm.com/ko_kr/productpage.0675068002.html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A2E92B-CB21-4ADF-A096-456558E71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487" y="814274"/>
            <a:ext cx="2491797" cy="2941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E45A84-6B1C-4568-A36F-8221EBDB3D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693" y="4362258"/>
            <a:ext cx="1185416" cy="16089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86EFED-B483-443B-A091-6962900B7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4806" y="2467872"/>
            <a:ext cx="2286509" cy="36432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404298-205B-45E6-9D48-20650DBDF7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5433" y="3029394"/>
            <a:ext cx="1660401" cy="1260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9C8980-C1D6-4133-A6C2-A4A73A057EFD}"/>
              </a:ext>
            </a:extLst>
          </p:cNvPr>
          <p:cNvSpPr txBox="1"/>
          <p:nvPr/>
        </p:nvSpPr>
        <p:spPr>
          <a:xfrm>
            <a:off x="6095999" y="4910839"/>
            <a:ext cx="5731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와인색과 </a:t>
            </a:r>
            <a:r>
              <a:rPr lang="ko-KR" altLang="en-US" dirty="0" err="1"/>
              <a:t>머스타드</a:t>
            </a:r>
            <a:r>
              <a:rPr lang="ko-KR" altLang="en-US" dirty="0"/>
              <a:t> 색이 만나 한 층 더 고급지게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 err="1"/>
              <a:t>와인색</a:t>
            </a:r>
            <a:r>
              <a:rPr lang="ko-KR" altLang="en-US" dirty="0"/>
              <a:t> 벨벳 소재의 </a:t>
            </a:r>
            <a:r>
              <a:rPr lang="ko-KR" altLang="en-US" dirty="0" err="1"/>
              <a:t>플리츠</a:t>
            </a:r>
            <a:r>
              <a:rPr lang="ko-KR" altLang="en-US" dirty="0"/>
              <a:t> 스커트와 가방에 </a:t>
            </a:r>
            <a:r>
              <a:rPr lang="ko-KR" altLang="en-US" dirty="0" err="1"/>
              <a:t>스웨이드</a:t>
            </a:r>
            <a:r>
              <a:rPr lang="ko-KR" altLang="en-US" dirty="0"/>
              <a:t> </a:t>
            </a:r>
            <a:r>
              <a:rPr lang="ko-KR" altLang="en-US" dirty="0" err="1"/>
              <a:t>머스타드로</a:t>
            </a:r>
            <a:r>
              <a:rPr lang="ko-KR" altLang="en-US" dirty="0"/>
              <a:t> 질감을 통일하고 색상도 </a:t>
            </a:r>
            <a:r>
              <a:rPr lang="ko-KR" altLang="en-US" dirty="0" err="1"/>
              <a:t>어울어지게</a:t>
            </a:r>
            <a:r>
              <a:rPr lang="ko-KR" altLang="en-US" dirty="0"/>
              <a:t> 코디한다</a:t>
            </a:r>
            <a:r>
              <a:rPr lang="en-US" altLang="ko-KR" dirty="0"/>
              <a:t>. </a:t>
            </a:r>
            <a:r>
              <a:rPr lang="ko-KR" altLang="en-US" dirty="0"/>
              <a:t>검은색 아우터로 고급짐을 더할 수 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81198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E1F42D-6E5B-4B78-BA2B-0E7DFA4A4129}"/>
              </a:ext>
            </a:extLst>
          </p:cNvPr>
          <p:cNvSpPr txBox="1"/>
          <p:nvPr/>
        </p:nvSpPr>
        <p:spPr>
          <a:xfrm>
            <a:off x="6603899" y="1605287"/>
            <a:ext cx="111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원피스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AF4FE-6DAB-4E65-8FE1-DF089E747CC5}"/>
              </a:ext>
            </a:extLst>
          </p:cNvPr>
          <p:cNvSpPr txBox="1"/>
          <p:nvPr/>
        </p:nvSpPr>
        <p:spPr>
          <a:xfrm>
            <a:off x="7458005" y="1623470"/>
            <a:ext cx="31845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http://www.skstoa.com/display/goods/22047501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3B9D4-341B-499F-8404-703E38721E52}"/>
              </a:ext>
            </a:extLst>
          </p:cNvPr>
          <p:cNvSpPr txBox="1"/>
          <p:nvPr/>
        </p:nvSpPr>
        <p:spPr>
          <a:xfrm>
            <a:off x="7589180" y="2219315"/>
            <a:ext cx="26518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http://www.regularfit.co.kr/dress/?idx=199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FD379-6EE9-4152-B173-FEE671BC77E8}"/>
              </a:ext>
            </a:extLst>
          </p:cNvPr>
          <p:cNvSpPr txBox="1"/>
          <p:nvPr/>
        </p:nvSpPr>
        <p:spPr>
          <a:xfrm>
            <a:off x="7382884" y="3396510"/>
            <a:ext cx="47329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https://shopping.naver.com/style/fashionbrand/stores/100294779/products/3813240711?NaPm=ct%3Dkgf9bkao%7Cci%3D98431121616656a3b7eaa9df68d67b4063f97a98%7Ctr%3Dslct%7Csn%3D789427%7Cic%3D%7Chk%3D0332c030ffab3368304699c04da0d0f45fe3a59f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E762E2-8165-4F1B-B761-E327C0B9AA17}"/>
              </a:ext>
            </a:extLst>
          </p:cNvPr>
          <p:cNvSpPr txBox="1"/>
          <p:nvPr/>
        </p:nvSpPr>
        <p:spPr>
          <a:xfrm>
            <a:off x="7458005" y="2654024"/>
            <a:ext cx="46577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4"/>
              </a:rPr>
              <a:t>https://www.zara.com/kr/ko/%EC%86%8C%ED%94%84%ED%8A%B8-%EB%A0%88%EB%8D%94-%EC%8A%A4%EB%8B%88%EC%BB%A4%EC%A6%88-p12419610.html?v1=74026714&amp;v2=1549267</a:t>
            </a:r>
            <a:endParaRPr lang="en-US" altLang="ko-KR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1C56CC-7BEA-4C3C-B10C-551204EFD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265" y="4930985"/>
            <a:ext cx="1780186" cy="8839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632AF3-C839-4D9D-80BE-B3C5D5BAE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09" y="676850"/>
            <a:ext cx="2944623" cy="4322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CAB60A-5EAC-40F7-9AA5-B8077FEE3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979" y="1043018"/>
            <a:ext cx="2160194" cy="38152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D7E2836-79EA-42A1-8C05-1CAAB2B61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5432" y="3140393"/>
            <a:ext cx="1417775" cy="12837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E0D82-2C6A-4AFE-95D4-990CA33227A7}"/>
              </a:ext>
            </a:extLst>
          </p:cNvPr>
          <p:cNvSpPr txBox="1"/>
          <p:nvPr/>
        </p:nvSpPr>
        <p:spPr>
          <a:xfrm>
            <a:off x="6408617" y="4858286"/>
            <a:ext cx="5412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롱 원피스와 롱 자켓을 함께 코디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원피스</a:t>
            </a:r>
            <a:r>
              <a:rPr lang="en-US" altLang="ko-KR" dirty="0"/>
              <a:t>, </a:t>
            </a:r>
            <a:r>
              <a:rPr lang="ko-KR" altLang="en-US" dirty="0"/>
              <a:t>신발</a:t>
            </a:r>
            <a:r>
              <a:rPr lang="en-US" altLang="ko-KR" dirty="0"/>
              <a:t>, </a:t>
            </a:r>
            <a:r>
              <a:rPr lang="ko-KR" altLang="en-US" dirty="0"/>
              <a:t>가방을 아이보리로 하고 어두운 회색 아우터를 입어 단조롭지만 </a:t>
            </a:r>
            <a:r>
              <a:rPr lang="ko-KR" altLang="en-US" dirty="0" err="1"/>
              <a:t>고급진</a:t>
            </a:r>
            <a:r>
              <a:rPr lang="ko-KR" altLang="en-US" dirty="0"/>
              <a:t> 느낌을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409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749FF-929E-4ADC-A22E-0679F7C6C1E0}"/>
              </a:ext>
            </a:extLst>
          </p:cNvPr>
          <p:cNvSpPr txBox="1"/>
          <p:nvPr/>
        </p:nvSpPr>
        <p:spPr>
          <a:xfrm>
            <a:off x="6028267" y="1120676"/>
            <a:ext cx="111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B9559-CBE7-4236-95AF-ABC599383C7A}"/>
              </a:ext>
            </a:extLst>
          </p:cNvPr>
          <p:cNvSpPr txBox="1"/>
          <p:nvPr/>
        </p:nvSpPr>
        <p:spPr>
          <a:xfrm>
            <a:off x="6825983" y="2251674"/>
            <a:ext cx="6045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http://www.regularfit.co.kr/bottomskirt/?idx=196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F405-4D7D-4462-BDD4-5C7A4FA5D9FE}"/>
              </a:ext>
            </a:extLst>
          </p:cNvPr>
          <p:cNvSpPr txBox="1"/>
          <p:nvPr/>
        </p:nvSpPr>
        <p:spPr>
          <a:xfrm>
            <a:off x="6940283" y="1120676"/>
            <a:ext cx="51839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https://smartstore.naver.com/blandej/products/4369463814?NaPm=ct%3Dkgf0h63s%7Cci%3D18d899f25c67ddaad9282aca6bcef7d52ad50daa%7Ctr%3Dslsl%7Csn%3D705967%7Chk%3De8044c0293c12bacfb70b980b873d775b62d35c6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055CA-C8DB-4583-A0EA-59D970BEFEEB}"/>
              </a:ext>
            </a:extLst>
          </p:cNvPr>
          <p:cNvSpPr txBox="1"/>
          <p:nvPr/>
        </p:nvSpPr>
        <p:spPr>
          <a:xfrm>
            <a:off x="6825983" y="1820787"/>
            <a:ext cx="4944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https://www2.hm.com/ko_kr/productpage.0675068002.html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FA307-0F69-4E0E-99AB-B90AF15138B7}"/>
              </a:ext>
            </a:extLst>
          </p:cNvPr>
          <p:cNvSpPr txBox="1"/>
          <p:nvPr/>
        </p:nvSpPr>
        <p:spPr>
          <a:xfrm>
            <a:off x="6825983" y="2734837"/>
            <a:ext cx="52093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4"/>
              </a:rPr>
              <a:t>https://www.zara.com/kr/ko/%EC%86%8C%ED%94%84%ED%8A%B8-%EB%A0%88%EB%8D%94-%EC%8A%A4%EB%8B%88%EC%BB%A4%EC%A6%88-p12419610.html?v1=74026714&amp;v2=1549267</a:t>
            </a:r>
            <a:endParaRPr lang="en-US" altLang="ko-KR" sz="1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FC3BDA-555F-4D47-BC03-6B793C20098F}"/>
              </a:ext>
            </a:extLst>
          </p:cNvPr>
          <p:cNvGrpSpPr/>
          <p:nvPr/>
        </p:nvGrpSpPr>
        <p:grpSpPr>
          <a:xfrm>
            <a:off x="1020278" y="1053724"/>
            <a:ext cx="4644078" cy="4723140"/>
            <a:chOff x="1020278" y="1053724"/>
            <a:chExt cx="4644078" cy="472314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080599C-3F9A-44D5-B88F-D2BCB68CB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4170" y="4409389"/>
              <a:ext cx="1780186" cy="88399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C415C89-8F79-4DF3-8991-3B719BE6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91819" y="1053724"/>
              <a:ext cx="2154688" cy="254383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EC649BC-BF30-4393-BEDA-952F13C60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5533" y="2819345"/>
              <a:ext cx="1780186" cy="29575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D466EE9-8980-4464-AE65-BB15A098B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0278" y="1058366"/>
              <a:ext cx="2056685" cy="254813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7271B6-BAC9-4164-98E4-5E4804F10A64}"/>
              </a:ext>
            </a:extLst>
          </p:cNvPr>
          <p:cNvSpPr txBox="1"/>
          <p:nvPr/>
        </p:nvSpPr>
        <p:spPr>
          <a:xfrm>
            <a:off x="6248588" y="4129111"/>
            <a:ext cx="5359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니트 투피스로 따뜻함도</a:t>
            </a:r>
            <a:r>
              <a:rPr lang="en-US" altLang="ko-KR" dirty="0"/>
              <a:t>, </a:t>
            </a:r>
            <a:r>
              <a:rPr lang="ko-KR" altLang="en-US" dirty="0"/>
              <a:t>패션도 챙기자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상</a:t>
            </a:r>
            <a:r>
              <a:rPr lang="en-US" altLang="ko-KR" dirty="0"/>
              <a:t>,</a:t>
            </a:r>
            <a:r>
              <a:rPr lang="ko-KR" altLang="en-US" dirty="0"/>
              <a:t>하의</a:t>
            </a:r>
            <a:r>
              <a:rPr lang="en-US" altLang="ko-KR" dirty="0"/>
              <a:t>, </a:t>
            </a:r>
            <a:r>
              <a:rPr lang="ko-KR" altLang="en-US" dirty="0"/>
              <a:t>신발을 다 화이트로 하고 가디건으로 </a:t>
            </a:r>
            <a:endParaRPr lang="en-US" altLang="ko-KR" dirty="0"/>
          </a:p>
          <a:p>
            <a:r>
              <a:rPr lang="ko-KR" altLang="en-US" dirty="0"/>
              <a:t>포인트 색상을 준다</a:t>
            </a:r>
            <a:r>
              <a:rPr lang="en-US" altLang="ko-KR" dirty="0"/>
              <a:t>. </a:t>
            </a:r>
            <a:r>
              <a:rPr lang="ko-KR" altLang="en-US" dirty="0"/>
              <a:t>그린이 </a:t>
            </a:r>
            <a:r>
              <a:rPr lang="ko-KR" altLang="en-US" dirty="0" err="1"/>
              <a:t>아니여도</a:t>
            </a:r>
            <a:r>
              <a:rPr lang="ko-KR" altLang="en-US" dirty="0"/>
              <a:t> 포인트 색상이 들어가면 두 색상 만으로도 특별한 코디를 완성할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E23193-068C-4436-8DD6-55847211A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4170" y="1012515"/>
            <a:ext cx="4645555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3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984DAB4-162B-445A-87DB-36357263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45" y="1391803"/>
            <a:ext cx="2841203" cy="24272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A9C010F-7870-4B7C-809E-D86BE90BB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356" y="1917723"/>
            <a:ext cx="1630312" cy="2708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F0DE0C-053C-48A1-8F24-11C9D8685FBE}"/>
              </a:ext>
            </a:extLst>
          </p:cNvPr>
          <p:cNvSpPr txBox="1"/>
          <p:nvPr/>
        </p:nvSpPr>
        <p:spPr>
          <a:xfrm>
            <a:off x="7442200" y="1575104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156BEB-98CF-480D-A45B-EC24977BDAFC}"/>
              </a:ext>
            </a:extLst>
          </p:cNvPr>
          <p:cNvSpPr txBox="1"/>
          <p:nvPr/>
        </p:nvSpPr>
        <p:spPr>
          <a:xfrm>
            <a:off x="8425180" y="1614977"/>
            <a:ext cx="3119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https://ko.codibook.net/item/7980525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8FE5E2-A0B5-408D-86B6-1C3E71AA51CF}"/>
              </a:ext>
            </a:extLst>
          </p:cNvPr>
          <p:cNvSpPr txBox="1"/>
          <p:nvPr/>
        </p:nvSpPr>
        <p:spPr>
          <a:xfrm>
            <a:off x="8425180" y="2205337"/>
            <a:ext cx="3437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http://www.sta1.com/partner/rani?psq=4764828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7FC9C-EE25-4C5B-B92E-0376DED1E2DF}"/>
              </a:ext>
            </a:extLst>
          </p:cNvPr>
          <p:cNvSpPr txBox="1"/>
          <p:nvPr/>
        </p:nvSpPr>
        <p:spPr>
          <a:xfrm>
            <a:off x="8425180" y="2672586"/>
            <a:ext cx="34373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http://www.regularfit.co.kr/bottomskirt/?idx=196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3317D-1CF9-47D8-95B8-82D98540FD2C}"/>
              </a:ext>
            </a:extLst>
          </p:cNvPr>
          <p:cNvSpPr txBox="1"/>
          <p:nvPr/>
        </p:nvSpPr>
        <p:spPr>
          <a:xfrm>
            <a:off x="8425180" y="3251123"/>
            <a:ext cx="3176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http://www.sta1.com/partner/rani?psq=5137748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77176-3094-42C6-8BD5-19CD0EFC0F8F}"/>
              </a:ext>
            </a:extLst>
          </p:cNvPr>
          <p:cNvSpPr txBox="1"/>
          <p:nvPr/>
        </p:nvSpPr>
        <p:spPr>
          <a:xfrm>
            <a:off x="8367965" y="3841483"/>
            <a:ext cx="31763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http://www.sta1.com/partner/rani?psq=5156082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087949D-FAA3-4926-8294-A91745919B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1010" b="97335" l="41371" r="68020">
                        <a14:foregroundMark x1="47462" y1="84853" x2="47462" y2="84853"/>
                        <a14:foregroundMark x1="52030" y1="71669" x2="51523" y2="82609"/>
                        <a14:foregroundMark x1="57107" y1="77279" x2="56472" y2="84853"/>
                        <a14:foregroundMark x1="63452" y1="65919" x2="62817" y2="70547"/>
                      </a14:backgroundRemoval>
                    </a14:imgEffect>
                  </a14:imgLayer>
                </a14:imgProps>
              </a:ext>
            </a:extLst>
          </a:blip>
          <a:srcRect l="41185" t="60075" r="33092" b="3506"/>
          <a:stretch/>
        </p:blipFill>
        <p:spPr>
          <a:xfrm>
            <a:off x="3235462" y="3896755"/>
            <a:ext cx="1384809" cy="17740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C036ED-0FCB-4097-B7A3-92AFAAF0BB9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26" b="61290" l="38706" r="71701"/>
                    </a14:imgEffect>
                  </a14:imgLayer>
                </a14:imgProps>
              </a:ext>
            </a:extLst>
          </a:blip>
          <a:srcRect l="38012" t="2610" r="27850" b="36718"/>
          <a:stretch/>
        </p:blipFill>
        <p:spPr>
          <a:xfrm>
            <a:off x="3151437" y="1450381"/>
            <a:ext cx="1640013" cy="263732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9835103-D985-4F40-BC3C-B7295CD3D73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930" b="89341" l="13452" r="41244"/>
                    </a14:imgEffect>
                  </a14:imgLayer>
                </a14:imgProps>
              </a:ext>
            </a:extLst>
          </a:blip>
          <a:srcRect l="14681" t="47399" r="58020" b="10477"/>
          <a:stretch/>
        </p:blipFill>
        <p:spPr>
          <a:xfrm>
            <a:off x="2011172" y="3333748"/>
            <a:ext cx="1311443" cy="18310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7B27AD-C1D5-44CF-876E-C962B6781DD3}"/>
              </a:ext>
            </a:extLst>
          </p:cNvPr>
          <p:cNvSpPr txBox="1"/>
          <p:nvPr/>
        </p:nvSpPr>
        <p:spPr>
          <a:xfrm>
            <a:off x="6095999" y="4889425"/>
            <a:ext cx="5681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피크닉가기</a:t>
            </a:r>
            <a:r>
              <a:rPr lang="ko-KR" altLang="en-US" dirty="0"/>
              <a:t> 좋은 날씨에 참고할 코디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 가디건 색깔로 포인트를 주고 거기에 </a:t>
            </a:r>
            <a:r>
              <a:rPr lang="ko-KR" altLang="en-US" dirty="0" err="1"/>
              <a:t>청자켓을</a:t>
            </a:r>
            <a:r>
              <a:rPr lang="ko-KR" altLang="en-US" dirty="0"/>
              <a:t> 더하여 가벼우면서도 산뜻한 느낌을 연출할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02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19881C-755E-47D2-8A2B-1D2ECE0DEF1D}"/>
              </a:ext>
            </a:extLst>
          </p:cNvPr>
          <p:cNvSpPr txBox="1"/>
          <p:nvPr/>
        </p:nvSpPr>
        <p:spPr>
          <a:xfrm>
            <a:off x="6471727" y="1317582"/>
            <a:ext cx="111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AECF7-6C46-427F-B275-4B906265D6E7}"/>
              </a:ext>
            </a:extLst>
          </p:cNvPr>
          <p:cNvSpPr txBox="1"/>
          <p:nvPr/>
        </p:nvSpPr>
        <p:spPr>
          <a:xfrm>
            <a:off x="7399867" y="1317582"/>
            <a:ext cx="433887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hyundaihmall.com/front/pda/itemPtc.do?ReferCode=429&amp;slitmCd=2093595208&amp;utm_source=naver&amp;utm_medium=cps_pcs&amp;utm_campaign=sale&amp;NaPm=ct%3Dkgf1t6i0%7Cci%3D41b9e63cbdf5a0c737704be8c4cc9a18fec3e6a2%7Ctr%3Dslct%7Csn%3D14%7Chk%3D4b16a3097d8ceb766602f52d700b365feecce166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147AD-9F0C-4FFE-B352-60D47D3A6BE5}"/>
              </a:ext>
            </a:extLst>
          </p:cNvPr>
          <p:cNvSpPr txBox="1"/>
          <p:nvPr/>
        </p:nvSpPr>
        <p:spPr>
          <a:xfrm>
            <a:off x="7399867" y="2405251"/>
            <a:ext cx="46247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https://smartstore.naver.com/10gtt/products/4736481429?NaPm=ct%3Dkgf1yers%7Cci%3D6242bac1487a899f9880b5660f81aea50c9a7a89%7Ctr%3Dslsl%7Csn%3D683000%7Chk%3D514b2a221b37ff62f1a2f66ff0dc1fab2ece0e6b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4DB546-ECD0-4672-B253-F84E62DA133E}"/>
              </a:ext>
            </a:extLst>
          </p:cNvPr>
          <p:cNvSpPr txBox="1"/>
          <p:nvPr/>
        </p:nvSpPr>
        <p:spPr>
          <a:xfrm>
            <a:off x="7066457" y="3154078"/>
            <a:ext cx="51951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http://www.hypnotic.co.kr/shop/shopdetail.html?branduid=587777&amp;ref=naver_open&amp;NaPm=ct%3Dkgeqyshk%7Cci%3D7d0f859feede0113804b79baedc69979297fd9a1%7Ctr%3Dslct%7Csn%3D244034%7Chk%3D587f5c75ab5bc0b23f27cfc6410c31c66dbc8a39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695117-0946-4C9A-80B2-5B2880F9D99D}"/>
              </a:ext>
            </a:extLst>
          </p:cNvPr>
          <p:cNvSpPr txBox="1"/>
          <p:nvPr/>
        </p:nvSpPr>
        <p:spPr>
          <a:xfrm>
            <a:off x="7238835" y="3708076"/>
            <a:ext cx="49467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2"/>
              </a:rPr>
              <a:t>https://www.zara.com/kr/ko/%EC%86%8C%ED%94%84%ED%8A%B8-%EB%A0%88%EB%8D%94-%EC%8A%A4%EB%8B%88%EC%BB%A4%EC%A6%88-p12419610.html?v1=74026714&amp;v2=1549267</a:t>
            </a:r>
            <a:endParaRPr lang="en-US" altLang="ko-KR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F92745-927C-4F7A-B37C-7F9034BE53EB}"/>
              </a:ext>
            </a:extLst>
          </p:cNvPr>
          <p:cNvGrpSpPr/>
          <p:nvPr/>
        </p:nvGrpSpPr>
        <p:grpSpPr>
          <a:xfrm>
            <a:off x="1404794" y="976254"/>
            <a:ext cx="3853379" cy="5111226"/>
            <a:chOff x="1404794" y="976254"/>
            <a:chExt cx="3853379" cy="5111226"/>
          </a:xfrm>
        </p:grpSpPr>
        <p:pic>
          <p:nvPicPr>
            <p:cNvPr id="2050" name="Picture 2" descr="라인 자이콥 구스 롱패딩 NGDHJK9900 이미지">
              <a:extLst>
                <a:ext uri="{FF2B5EF4-FFF2-40B4-BE49-F238E27FC236}">
                  <a16:creationId xmlns:a16="http://schemas.microsoft.com/office/drawing/2014/main" id="{6616F621-BFC2-4625-AEFA-20247BE4C0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6027" r="54238">
                          <a14:backgroundMark x1="9000" y1="67000" x2="9000" y2="71667"/>
                          <a14:backgroundMark x1="42667" y1="66000" x2="43667" y2="70333"/>
                          <a14:backgroundMark x1="25667" y1="13333" x2="25000" y2="14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" t="7880" r="53404" b="6857"/>
            <a:stretch/>
          </p:blipFill>
          <p:spPr bwMode="auto">
            <a:xfrm>
              <a:off x="1404794" y="976254"/>
              <a:ext cx="2348564" cy="4441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594B0A-F656-4FAD-8EF4-A69EBE433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7247" y="1232743"/>
              <a:ext cx="1691624" cy="231394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A4ABF0D-1C14-4E54-9499-2EE6173AB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2053" y="2748743"/>
              <a:ext cx="1726120" cy="333873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C1344B-2184-4FBD-8B5E-CE87916C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0836" y="4975449"/>
              <a:ext cx="1780186" cy="88399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54E4C5-6384-4ADD-B08D-29936B052771}"/>
              </a:ext>
            </a:extLst>
          </p:cNvPr>
          <p:cNvSpPr txBox="1"/>
          <p:nvPr/>
        </p:nvSpPr>
        <p:spPr>
          <a:xfrm>
            <a:off x="5718280" y="4795744"/>
            <a:ext cx="6543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추운 날에도 핑크색으로 상큼하고 따뜻한 느낌을</a:t>
            </a:r>
            <a:r>
              <a:rPr lang="ka-GE" altLang="ko-KR" dirty="0"/>
              <a:t>ღ</a:t>
            </a:r>
            <a:r>
              <a:rPr lang="en-US" altLang="ko-KR" dirty="0"/>
              <a:t>’ᴗ’</a:t>
            </a:r>
            <a:r>
              <a:rPr lang="ka-GE" altLang="ko-KR" dirty="0"/>
              <a:t>ღ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분홍색 니트와 청바지 조합으로 풋풋하고 산뜻한 느낌을 주고 분홍색 </a:t>
            </a:r>
            <a:r>
              <a:rPr lang="ko-KR" altLang="en-US" dirty="0" err="1"/>
              <a:t>롱패딩으로</a:t>
            </a:r>
            <a:r>
              <a:rPr lang="ko-KR" altLang="en-US" dirty="0"/>
              <a:t> 따뜻하게</a:t>
            </a:r>
            <a:r>
              <a:rPr lang="en-US" altLang="ko-KR" dirty="0"/>
              <a:t> </a:t>
            </a:r>
            <a:r>
              <a:rPr lang="ko-KR" altLang="en-US" dirty="0"/>
              <a:t>마무리</a:t>
            </a:r>
            <a:r>
              <a:rPr lang="en-US" altLang="ko-KR" dirty="0"/>
              <a:t>~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16BD2C-4012-44AE-8D01-C2A7AE20B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5624" y="-21018"/>
            <a:ext cx="3859102" cy="51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15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0899E0-389E-4B64-941C-12AEA07E9DF5}"/>
              </a:ext>
            </a:extLst>
          </p:cNvPr>
          <p:cNvSpPr txBox="1"/>
          <p:nvPr/>
        </p:nvSpPr>
        <p:spPr>
          <a:xfrm>
            <a:off x="8075915" y="1575668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FD909-3622-483C-A70F-6B93416BE9C3}"/>
              </a:ext>
            </a:extLst>
          </p:cNvPr>
          <p:cNvSpPr txBox="1"/>
          <p:nvPr/>
        </p:nvSpPr>
        <p:spPr>
          <a:xfrm>
            <a:off x="8900210" y="2136523"/>
            <a:ext cx="2484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https://codibook.net/item/8235154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BFA1-05F2-4E49-BB32-EFFEE0009547}"/>
              </a:ext>
            </a:extLst>
          </p:cNvPr>
          <p:cNvSpPr txBox="1"/>
          <p:nvPr/>
        </p:nvSpPr>
        <p:spPr>
          <a:xfrm>
            <a:off x="8900210" y="3796974"/>
            <a:ext cx="2484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https://ko.codibook.net/item/8231465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8E9FF6-246E-45BD-834A-271D6C670636}"/>
              </a:ext>
            </a:extLst>
          </p:cNvPr>
          <p:cNvSpPr txBox="1"/>
          <p:nvPr/>
        </p:nvSpPr>
        <p:spPr>
          <a:xfrm>
            <a:off x="8900209" y="2697378"/>
            <a:ext cx="2484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https://codibook.net/item/8207805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1F1E7-ECCE-4EAB-AE29-DBA3AC6FDB0B}"/>
              </a:ext>
            </a:extLst>
          </p:cNvPr>
          <p:cNvSpPr txBox="1"/>
          <p:nvPr/>
        </p:nvSpPr>
        <p:spPr>
          <a:xfrm>
            <a:off x="8986100" y="1630848"/>
            <a:ext cx="2326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https://codibook.net/item/8236509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0E319-EC44-4DCD-87FB-BC9C5C6C516A}"/>
              </a:ext>
            </a:extLst>
          </p:cNvPr>
          <p:cNvSpPr txBox="1"/>
          <p:nvPr/>
        </p:nvSpPr>
        <p:spPr>
          <a:xfrm>
            <a:off x="8900209" y="3196043"/>
            <a:ext cx="2602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https://codibook.net/item/8210981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150051-9550-4A99-9221-B9F8DB787160}"/>
              </a:ext>
            </a:extLst>
          </p:cNvPr>
          <p:cNvGrpSpPr/>
          <p:nvPr/>
        </p:nvGrpSpPr>
        <p:grpSpPr>
          <a:xfrm>
            <a:off x="224279" y="643798"/>
            <a:ext cx="5901725" cy="5570404"/>
            <a:chOff x="224279" y="643798"/>
            <a:chExt cx="5901725" cy="55704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463899-B955-4606-A20A-BF140A527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65757" y="3830459"/>
              <a:ext cx="2462997" cy="238374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27C024E-06B9-4D89-BCB8-8458278CB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303" y="859962"/>
              <a:ext cx="2883658" cy="327993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A867C0C-B603-4F65-BB7E-8351E4A02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7529" y="1892939"/>
              <a:ext cx="2067176" cy="420817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9229316-AED5-4C43-9A3E-D2315CF94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98485" y="643798"/>
              <a:ext cx="3127519" cy="352379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EEC53A8-85A3-43A0-872F-2F86B1E1A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4279" y="1216346"/>
              <a:ext cx="1993565" cy="313971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41B624-3C4B-4B20-A3D5-1B8FAA1E16B9}"/>
              </a:ext>
            </a:extLst>
          </p:cNvPr>
          <p:cNvSpPr txBox="1"/>
          <p:nvPr/>
        </p:nvSpPr>
        <p:spPr>
          <a:xfrm>
            <a:off x="6278122" y="4623790"/>
            <a:ext cx="5244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색상매치 이렇게 하면 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아이보리</a:t>
            </a:r>
            <a:r>
              <a:rPr lang="en-US" altLang="ko-KR" dirty="0"/>
              <a:t>, </a:t>
            </a:r>
            <a:r>
              <a:rPr lang="ko-KR" altLang="en-US" dirty="0"/>
              <a:t>베이지</a:t>
            </a:r>
            <a:r>
              <a:rPr lang="en-US" altLang="ko-KR" dirty="0"/>
              <a:t>, </a:t>
            </a:r>
            <a:r>
              <a:rPr lang="ko-KR" altLang="en-US" dirty="0" err="1"/>
              <a:t>머스타드</a:t>
            </a:r>
            <a:r>
              <a:rPr lang="en-US" altLang="ko-KR" dirty="0"/>
              <a:t>, </a:t>
            </a:r>
            <a:r>
              <a:rPr lang="ko-KR" altLang="en-US" dirty="0"/>
              <a:t>브라운 이렇게 점점 채도가 올라가는 아이템들을 같이 매치하여면 </a:t>
            </a:r>
            <a:endParaRPr lang="en-US" altLang="ko-KR" dirty="0"/>
          </a:p>
          <a:p>
            <a:r>
              <a:rPr lang="ko-KR" altLang="en-US" dirty="0"/>
              <a:t>자연스럽게 어울리는 코디가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C730F3-D423-4E51-B1C1-8B2BF91D87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8290" y="75524"/>
            <a:ext cx="5901439" cy="55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96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8BC25-BEC7-4437-8800-29AFF1C68425}"/>
              </a:ext>
            </a:extLst>
          </p:cNvPr>
          <p:cNvSpPr txBox="1"/>
          <p:nvPr/>
        </p:nvSpPr>
        <p:spPr>
          <a:xfrm>
            <a:off x="7510913" y="1783785"/>
            <a:ext cx="111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D942-F6C7-42CF-8365-A4B4930B2719}"/>
              </a:ext>
            </a:extLst>
          </p:cNvPr>
          <p:cNvSpPr txBox="1"/>
          <p:nvPr/>
        </p:nvSpPr>
        <p:spPr>
          <a:xfrm>
            <a:off x="8269848" y="1783785"/>
            <a:ext cx="246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https://ko.codibook.net/item/8230653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BE1A4-605D-4343-9FF4-145C5EA09EF3}"/>
              </a:ext>
            </a:extLst>
          </p:cNvPr>
          <p:cNvSpPr txBox="1"/>
          <p:nvPr/>
        </p:nvSpPr>
        <p:spPr>
          <a:xfrm>
            <a:off x="8269848" y="3404160"/>
            <a:ext cx="246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https://ko.codibook.net/item/8228149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8B0C8-7CBC-40C9-82F4-C0F2913C5364}"/>
              </a:ext>
            </a:extLst>
          </p:cNvPr>
          <p:cNvSpPr txBox="1"/>
          <p:nvPr/>
        </p:nvSpPr>
        <p:spPr>
          <a:xfrm>
            <a:off x="8299789" y="2379402"/>
            <a:ext cx="246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https://ko.codibook.net/item/8207805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4587C-9DBC-43FA-9E9D-4661857D7AAA}"/>
              </a:ext>
            </a:extLst>
          </p:cNvPr>
          <p:cNvSpPr txBox="1"/>
          <p:nvPr/>
        </p:nvSpPr>
        <p:spPr>
          <a:xfrm>
            <a:off x="8299789" y="2962432"/>
            <a:ext cx="2763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https://ko.codibook.net/item/8080245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1A16D1-FFFE-4E97-81EA-895F8178C4ED}"/>
              </a:ext>
            </a:extLst>
          </p:cNvPr>
          <p:cNvGrpSpPr/>
          <p:nvPr/>
        </p:nvGrpSpPr>
        <p:grpSpPr>
          <a:xfrm>
            <a:off x="1498077" y="1071617"/>
            <a:ext cx="3600602" cy="4906638"/>
            <a:chOff x="1498077" y="1071617"/>
            <a:chExt cx="3600602" cy="490663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8C21056-9A28-4DE2-A6FD-57916568C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0463" b="76667" l="39115" r="59167"/>
                      </a14:imgEffect>
                    </a14:imgLayer>
                  </a14:imgProps>
                </a:ext>
              </a:extLst>
            </a:blip>
            <a:srcRect l="38395" t="31845" r="39763" b="20421"/>
            <a:stretch/>
          </p:blipFill>
          <p:spPr>
            <a:xfrm>
              <a:off x="1498077" y="1071617"/>
              <a:ext cx="2662988" cy="327363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E77506D-A9D0-4A80-BE8D-2FB0E6616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0278" b="79167" l="43490" r="55833"/>
                      </a14:imgEffect>
                    </a14:imgLayer>
                  </a14:imgProps>
                </a:ext>
              </a:extLst>
            </a:blip>
            <a:srcRect l="43422" t="28912" r="43947" b="19908"/>
            <a:stretch/>
          </p:blipFill>
          <p:spPr>
            <a:xfrm>
              <a:off x="2059550" y="2468317"/>
              <a:ext cx="1540042" cy="350993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62F2241-FC84-41FE-8478-4D3E7FBB2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3404" b="98336" l="56261" r="93651">
                          <a14:backgroundMark x1="73721" y1="55068" x2="74427" y2="60061"/>
                          <a14:backgroundMark x1="74427" y1="62027" x2="74603" y2="63994"/>
                          <a14:backgroundMark x1="65432" y1="59909" x2="62257" y2="65507"/>
                        </a14:backgroundRemoval>
                      </a14:imgEffect>
                    </a14:imgLayer>
                  </a14:imgProps>
                </a:ext>
              </a:extLst>
            </a:blip>
            <a:srcRect l="55448" t="50036" r="5230" b="843"/>
            <a:stretch/>
          </p:blipFill>
          <p:spPr>
            <a:xfrm>
              <a:off x="3551031" y="3998776"/>
              <a:ext cx="1359235" cy="197947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8453BCB-7518-4AEC-B3F4-D62342524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3333" b="80741" l="43125" r="54479">
                          <a14:foregroundMark x1="50052" y1="35463" x2="49427" y2="34167"/>
                          <a14:backgroundMark x1="48958" y1="35556" x2="48802" y2="37037"/>
                          <a14:backgroundMark x1="48906" y1="35185" x2="48906" y2="35185"/>
                          <a14:backgroundMark x1="49740" y1="34074" x2="49740" y2="34074"/>
                          <a14:backgroundMark x1="48594" y1="35000" x2="48177" y2="36019"/>
                          <a14:backgroundMark x1="49115" y1="34815" x2="49323" y2="35093"/>
                          <a14:backgroundMark x1="49635" y1="34167" x2="49323" y2="33426"/>
                        </a14:backgroundRemoval>
                      </a14:imgEffect>
                    </a14:imgLayer>
                  </a14:imgProps>
                </a:ext>
              </a:extLst>
            </a:blip>
            <a:srcRect l="41832" t="31425" r="44816" b="18939"/>
            <a:stretch/>
          </p:blipFill>
          <p:spPr>
            <a:xfrm>
              <a:off x="3876340" y="1442784"/>
              <a:ext cx="1222339" cy="255599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C2672C-0722-460B-A31A-B011B534F32C}"/>
              </a:ext>
            </a:extLst>
          </p:cNvPr>
          <p:cNvSpPr txBox="1"/>
          <p:nvPr/>
        </p:nvSpPr>
        <p:spPr>
          <a:xfrm>
            <a:off x="5983832" y="5036216"/>
            <a:ext cx="6021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은은한 꽃으로 고급지면서도 상큼한 느낌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아이보리와 청바지를 같이 코디하여 가벼우면서도 </a:t>
            </a:r>
            <a:endParaRPr lang="en-US" altLang="ko-KR" dirty="0"/>
          </a:p>
          <a:p>
            <a:r>
              <a:rPr lang="ko-KR" altLang="en-US" dirty="0"/>
              <a:t>상의의 꽃 색깔과 가방 색깔을 같이 매치하여 코디 완성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21C347-1636-4B19-A4FC-B6EEB79B2F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7524" y="975147"/>
            <a:ext cx="3596952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30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11DD6-6D0A-4EAE-9229-77CF9D9CFFA6}"/>
              </a:ext>
            </a:extLst>
          </p:cNvPr>
          <p:cNvSpPr txBox="1"/>
          <p:nvPr/>
        </p:nvSpPr>
        <p:spPr>
          <a:xfrm>
            <a:off x="7077777" y="1658657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AB7C0C-4756-4E0E-9D90-9DC9EE476D8D}"/>
              </a:ext>
            </a:extLst>
          </p:cNvPr>
          <p:cNvSpPr txBox="1"/>
          <p:nvPr/>
        </p:nvSpPr>
        <p:spPr>
          <a:xfrm>
            <a:off x="8195377" y="1658657"/>
            <a:ext cx="2517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https://ko.codibook.net/item/8229213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13E5D-32BE-4D85-B5D5-681A930997F9}"/>
              </a:ext>
            </a:extLst>
          </p:cNvPr>
          <p:cNvSpPr txBox="1"/>
          <p:nvPr/>
        </p:nvSpPr>
        <p:spPr>
          <a:xfrm>
            <a:off x="8195377" y="3402142"/>
            <a:ext cx="2420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https://ko.codibook.net/item/8210978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4EC95-0750-40EB-BE6A-9FCEBDDE2A75}"/>
              </a:ext>
            </a:extLst>
          </p:cNvPr>
          <p:cNvSpPr txBox="1"/>
          <p:nvPr/>
        </p:nvSpPr>
        <p:spPr>
          <a:xfrm>
            <a:off x="8195377" y="3829337"/>
            <a:ext cx="2420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https://ko.codibook.net/item/8231459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1E560-00E4-4F4C-BA02-122C57E51900}"/>
              </a:ext>
            </a:extLst>
          </p:cNvPr>
          <p:cNvSpPr txBox="1"/>
          <p:nvPr/>
        </p:nvSpPr>
        <p:spPr>
          <a:xfrm>
            <a:off x="8169060" y="2248135"/>
            <a:ext cx="2446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https://ko.codibook.net/item/8233072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A3715-5136-4335-AE89-372E3A27B277}"/>
              </a:ext>
            </a:extLst>
          </p:cNvPr>
          <p:cNvSpPr txBox="1"/>
          <p:nvPr/>
        </p:nvSpPr>
        <p:spPr>
          <a:xfrm>
            <a:off x="8169060" y="2851003"/>
            <a:ext cx="2813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https://ko.codibook.net/item/8163407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62A688F-25FD-40DB-9029-F1D80A476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1378" y="1070731"/>
            <a:ext cx="1737511" cy="23715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F13FE36-BE9A-4CE0-B6A2-5F19E400B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277" y="2255300"/>
            <a:ext cx="1639966" cy="356646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CC3C111-19DA-437A-919D-F7365B8CF0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339" y="1075834"/>
            <a:ext cx="2499577" cy="293243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47C7A6F-FD21-4E7B-A308-21F981EAD0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9324" y="3808209"/>
            <a:ext cx="1414395" cy="179847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FDFA5F5-1953-4BF2-A5B9-BF600C378E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794" y="3246010"/>
            <a:ext cx="1402202" cy="2536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9D469-CF2A-4188-A22C-BD575FE8F387}"/>
              </a:ext>
            </a:extLst>
          </p:cNvPr>
          <p:cNvSpPr txBox="1"/>
          <p:nvPr/>
        </p:nvSpPr>
        <p:spPr>
          <a:xfrm>
            <a:off x="5983832" y="5036216"/>
            <a:ext cx="6021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여리 </a:t>
            </a:r>
            <a:r>
              <a:rPr lang="ko-KR" altLang="en-US" dirty="0" err="1"/>
              <a:t>여리한</a:t>
            </a:r>
            <a:r>
              <a:rPr lang="ko-KR" altLang="en-US" dirty="0"/>
              <a:t> 모습을 부각시켜줄 코디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 err="1"/>
              <a:t>오버핏</a:t>
            </a:r>
            <a:r>
              <a:rPr lang="ko-KR" altLang="en-US" dirty="0"/>
              <a:t> 하의와 아우터로 자연스러우면서도 </a:t>
            </a:r>
            <a:r>
              <a:rPr lang="ko-KR" altLang="en-US" dirty="0" err="1"/>
              <a:t>여리여리한</a:t>
            </a:r>
            <a:r>
              <a:rPr lang="ko-KR" altLang="en-US" dirty="0"/>
              <a:t> 느낌을 살린다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005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FFB436-1EB3-4125-BB1A-2A80B9C2CEBE}"/>
              </a:ext>
            </a:extLst>
          </p:cNvPr>
          <p:cNvSpPr txBox="1"/>
          <p:nvPr/>
        </p:nvSpPr>
        <p:spPr>
          <a:xfrm>
            <a:off x="7519796" y="1533117"/>
            <a:ext cx="111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DA9BC-DE04-473F-B07B-76C6A4AA1EC6}"/>
              </a:ext>
            </a:extLst>
          </p:cNvPr>
          <p:cNvSpPr txBox="1"/>
          <p:nvPr/>
        </p:nvSpPr>
        <p:spPr>
          <a:xfrm>
            <a:off x="8323496" y="2098034"/>
            <a:ext cx="2492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https://ko.codibook.net/item/8232048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3490D-A028-4727-8A5E-142E57A2CE3B}"/>
              </a:ext>
            </a:extLst>
          </p:cNvPr>
          <p:cNvSpPr txBox="1"/>
          <p:nvPr/>
        </p:nvSpPr>
        <p:spPr>
          <a:xfrm>
            <a:off x="8323496" y="2693729"/>
            <a:ext cx="2405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https://ko.codibook.net/item/8231621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8F513-5AAC-409A-AE00-89A2B92E2794}"/>
              </a:ext>
            </a:extLst>
          </p:cNvPr>
          <p:cNvSpPr txBox="1"/>
          <p:nvPr/>
        </p:nvSpPr>
        <p:spPr>
          <a:xfrm>
            <a:off x="8484826" y="1533117"/>
            <a:ext cx="2398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https://ko.codibook.net/item/8230993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8DD191-1AB0-4687-930A-36F8B5B4100A}"/>
              </a:ext>
            </a:extLst>
          </p:cNvPr>
          <p:cNvSpPr txBox="1"/>
          <p:nvPr/>
        </p:nvSpPr>
        <p:spPr>
          <a:xfrm>
            <a:off x="8484826" y="3788825"/>
            <a:ext cx="3059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https://ko.codibook.net/item/8231465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798578-755D-4C0D-9E42-4BFA7899AD6A}"/>
              </a:ext>
            </a:extLst>
          </p:cNvPr>
          <p:cNvSpPr txBox="1"/>
          <p:nvPr/>
        </p:nvSpPr>
        <p:spPr>
          <a:xfrm>
            <a:off x="8418162" y="3241277"/>
            <a:ext cx="2398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https://ko.codibook.net/item/8231434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F1AA166-51F7-421E-8110-62A575FC7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836" y="1281354"/>
            <a:ext cx="2562978" cy="311408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3ED850A-4AAA-4652-957D-54B3E028B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231" y="3198622"/>
            <a:ext cx="2158171" cy="24142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16EFE86-0EC3-46F6-AE39-082CDA63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242" y="1286971"/>
            <a:ext cx="2901948" cy="284707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4568FA5-4234-40D0-9B71-44137C394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532" y="3670674"/>
            <a:ext cx="2127688" cy="219475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F64730B-82C1-46C5-91CF-9D6B3A8E5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418" y="1962514"/>
            <a:ext cx="1993565" cy="3139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666683-E078-4D58-B8BF-EBA81C7C8119}"/>
              </a:ext>
            </a:extLst>
          </p:cNvPr>
          <p:cNvSpPr txBox="1"/>
          <p:nvPr/>
        </p:nvSpPr>
        <p:spPr>
          <a:xfrm>
            <a:off x="6268862" y="5102226"/>
            <a:ext cx="578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Black</a:t>
            </a:r>
            <a:r>
              <a:rPr lang="ko-KR" altLang="en-US" dirty="0"/>
              <a:t> </a:t>
            </a:r>
            <a:r>
              <a:rPr lang="en-US" altLang="ko-KR" dirty="0"/>
              <a:t>pink</a:t>
            </a:r>
            <a:r>
              <a:rPr lang="ko-KR" altLang="en-US" dirty="0"/>
              <a:t> </a:t>
            </a:r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your</a:t>
            </a:r>
            <a:r>
              <a:rPr lang="ko-KR" altLang="en-US" dirty="0"/>
              <a:t> </a:t>
            </a:r>
            <a:r>
              <a:rPr lang="en-US" altLang="ko-KR" dirty="0"/>
              <a:t>area!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블랙과 톤 다운 핑크를 코디하여서</a:t>
            </a:r>
          </a:p>
        </p:txBody>
      </p:sp>
    </p:spTree>
    <p:extLst>
      <p:ext uri="{BB962C8B-B14F-4D97-AF65-F5344CB8AC3E}">
        <p14:creationId xmlns:p14="http://schemas.microsoft.com/office/powerpoint/2010/main" val="2699701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812268-A789-4BBA-9873-06791F6D8890}"/>
              </a:ext>
            </a:extLst>
          </p:cNvPr>
          <p:cNvSpPr txBox="1"/>
          <p:nvPr/>
        </p:nvSpPr>
        <p:spPr>
          <a:xfrm>
            <a:off x="7963301" y="1870412"/>
            <a:ext cx="111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원피스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51941-0F63-413B-A9CA-ADB3E048015E}"/>
              </a:ext>
            </a:extLst>
          </p:cNvPr>
          <p:cNvSpPr txBox="1"/>
          <p:nvPr/>
        </p:nvSpPr>
        <p:spPr>
          <a:xfrm>
            <a:off x="8904004" y="2941176"/>
            <a:ext cx="2477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https://ko.codibook.net/item/8232477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D7FBE-B410-453D-A26C-8309414415C5}"/>
              </a:ext>
            </a:extLst>
          </p:cNvPr>
          <p:cNvSpPr txBox="1"/>
          <p:nvPr/>
        </p:nvSpPr>
        <p:spPr>
          <a:xfrm>
            <a:off x="8904004" y="3424844"/>
            <a:ext cx="2477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https://ko.codibook.net/item/7961745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350278-E1F8-4273-9C28-8BB63769294D}"/>
              </a:ext>
            </a:extLst>
          </p:cNvPr>
          <p:cNvSpPr txBox="1"/>
          <p:nvPr/>
        </p:nvSpPr>
        <p:spPr>
          <a:xfrm>
            <a:off x="8904004" y="1910285"/>
            <a:ext cx="2477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https://ko.codibook.net/item/8231497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1F979-DA33-456A-9091-49054222D782}"/>
              </a:ext>
            </a:extLst>
          </p:cNvPr>
          <p:cNvSpPr txBox="1"/>
          <p:nvPr/>
        </p:nvSpPr>
        <p:spPr>
          <a:xfrm>
            <a:off x="8904004" y="2457508"/>
            <a:ext cx="2764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https://ko.codibook.net/item/8231423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D57A658-B711-4CD1-8E18-C4A470D6F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821" y="1306326"/>
            <a:ext cx="2286198" cy="26519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7E9F900-89A6-4BD4-93FE-5519C016C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597" y="2667601"/>
            <a:ext cx="1658256" cy="20728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AC7322-9FE6-427C-8325-7FA37C4DF5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920" y="787846"/>
            <a:ext cx="2530059" cy="413954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8D363B7-BDEB-48F4-BF82-7B8E90A8CF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0029" y="3704011"/>
            <a:ext cx="2093054" cy="10635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6142AB-E9F1-4541-ADCC-89D90F8E5257}"/>
              </a:ext>
            </a:extLst>
          </p:cNvPr>
          <p:cNvSpPr txBox="1"/>
          <p:nvPr/>
        </p:nvSpPr>
        <p:spPr>
          <a:xfrm>
            <a:off x="5295574" y="4967262"/>
            <a:ext cx="6896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사랑이 피어나는 </a:t>
            </a:r>
            <a:r>
              <a:rPr lang="ko-KR" altLang="en-US" dirty="0" err="1"/>
              <a:t>데이트룩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와인색</a:t>
            </a:r>
            <a:r>
              <a:rPr lang="ko-KR" altLang="en-US" dirty="0"/>
              <a:t> 플라워 원피스와 </a:t>
            </a:r>
            <a:r>
              <a:rPr lang="ko-KR" altLang="en-US" dirty="0" err="1"/>
              <a:t>브라운톤이</a:t>
            </a:r>
            <a:r>
              <a:rPr lang="ko-KR" altLang="en-US" dirty="0"/>
              <a:t> 만나서 </a:t>
            </a:r>
            <a:r>
              <a:rPr lang="ko-KR" altLang="en-US" dirty="0" err="1"/>
              <a:t>고급진</a:t>
            </a:r>
            <a:r>
              <a:rPr lang="ko-KR" altLang="en-US" dirty="0"/>
              <a:t> 가을 느낌이 난다</a:t>
            </a:r>
            <a:r>
              <a:rPr lang="en-US" altLang="ko-KR" dirty="0"/>
              <a:t>. </a:t>
            </a:r>
            <a:r>
              <a:rPr lang="ko-KR" altLang="en-US" dirty="0"/>
              <a:t>사랑이 피어날 것 같은 </a:t>
            </a:r>
            <a:r>
              <a:rPr lang="ko-KR" altLang="en-US" dirty="0" err="1"/>
              <a:t>데이트룩으로</a:t>
            </a:r>
            <a:r>
              <a:rPr lang="ko-KR" altLang="en-US" dirty="0"/>
              <a:t> 추천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883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58C86-9630-4EC5-98FC-AF9D05637B64}"/>
              </a:ext>
            </a:extLst>
          </p:cNvPr>
          <p:cNvSpPr txBox="1"/>
          <p:nvPr/>
        </p:nvSpPr>
        <p:spPr>
          <a:xfrm>
            <a:off x="4879247" y="176366"/>
            <a:ext cx="1117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8241F-03DA-4D5A-8EDE-C0FA9DB6FF13}"/>
              </a:ext>
            </a:extLst>
          </p:cNvPr>
          <p:cNvSpPr txBox="1"/>
          <p:nvPr/>
        </p:nvSpPr>
        <p:spPr>
          <a:xfrm>
            <a:off x="5698510" y="105645"/>
            <a:ext cx="63735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mixxo.elandmall.com/goods/initGoodsDetail.action?goods_no=1902321362&amp;vir_vend_no=VV16001926&amp;sale_shop_divi_cd=11&amp;disp_ctg_no=&amp;sale_area_no=D1606000566&amp;tr_yn=N&amp;conts_dist_no=1902321362&amp;conts_divi_cd=20&amp;rel_no=1902321362&amp;rel_divi_cd=10&amp;brand_nm=%EB%AF%B8%EC%8F%98&amp;goods_nm=%EC%9D%BC%EC%9E%90%ED%95%8F+%EC%8B%B1%EA%B8%80+%EC%9E%90%EC%BC%93+MIWJK941PG&amp;cust_sale_price=59900&amp;ga_ctg_nm=%EC%9E%90%EC%BC%93&amp;dlp_list=&amp;dlp_category=CLOTHING/%EC%9E%90%EC%BC%93/%EC%9E%90%EC%BC%93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19E8D-8A8D-4932-87B3-A49A85D4889E}"/>
              </a:ext>
            </a:extLst>
          </p:cNvPr>
          <p:cNvSpPr txBox="1"/>
          <p:nvPr/>
        </p:nvSpPr>
        <p:spPr>
          <a:xfrm>
            <a:off x="5722243" y="1983272"/>
            <a:ext cx="60514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http://www.hypnotic.co.kr/shop/shopdetail.html?branduid=587777&amp;ref=naver_open&amp;NaPm=ct%3Dkgeqyshk%7Cci%3D7d0f859feede0113804b79baedc69979297fd9a1%7Ctr%3Dslct%7Csn%3D244034%7Chk%3D587f5c75ab5bc0b23f27cfc6410c31c66dbc8a39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6C025-8D52-42A4-9490-4FCE46FC3E78}"/>
              </a:ext>
            </a:extLst>
          </p:cNvPr>
          <p:cNvSpPr txBox="1"/>
          <p:nvPr/>
        </p:nvSpPr>
        <p:spPr>
          <a:xfrm>
            <a:off x="5722243" y="3914962"/>
            <a:ext cx="646975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mixxo.elandmall.com/goods/initGoodsDetail.action?goods_no=1903371946&amp;vir_vend_no=VV16001926&amp;sale_shop_divi_cd=11&amp;disp_ctg_no=&amp;sale_area_no=D1606000566&amp;tr_yn=N&amp;conts_dist_no=1903371946&amp;conts_divi_cd=20&amp;rel_no=1903371946&amp;rel_divi_cd=10&amp;brand_nm=%EB%AF%B8%EC%8F%98&amp;goods_nm=%EC%99%80%EC%9D%B4%EB%93%9C+%EC%88%84%EB%8D%94%EB%B0%B1+MIABG941MG&amp;cust_sale_price=39900&amp;ga_ctg_nm=%EB%B0%B1&amp;dlp_list=&amp;dlp_category=ACCESSORY/%EB%B0%B1/%EB%B0%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A8E3B-DEAA-4048-83E0-8D63BCC1AD58}"/>
              </a:ext>
            </a:extLst>
          </p:cNvPr>
          <p:cNvSpPr txBox="1"/>
          <p:nvPr/>
        </p:nvSpPr>
        <p:spPr>
          <a:xfrm>
            <a:off x="5698510" y="1275291"/>
            <a:ext cx="63735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https://smartstore.naver.com/commastory/products/4894061566?NaPm=ct%3Dkgeqs9x4%7Cci%3De1e4a9a5a46ab8e4b084e15208f07a0697ece659%7Ctr%3Dslsl%7Csn%3D1153995%7Chk%3D8a9f5f9d612f055c165c527743e5fc12f408546b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B77C8-AC05-4717-B370-EBCFFD098192}"/>
              </a:ext>
            </a:extLst>
          </p:cNvPr>
          <p:cNvSpPr txBox="1"/>
          <p:nvPr/>
        </p:nvSpPr>
        <p:spPr>
          <a:xfrm>
            <a:off x="5722243" y="2708886"/>
            <a:ext cx="64697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mixxo.elandmall.com/goods/initGoodsDetail.action?goods_no=1903372860&amp;vir_vend_no=VV16001901&amp;sale_shop_divi_cd=11&amp;disp_ctg_no=&amp;sale_area_no=D1606000566&amp;tr_yn=N&amp;conts_dist_no=1903372860&amp;conts_divi_cd=20&amp;rel_no=1903372860&amp;rel_divi_cd=10&amp;brand_nm=%EB%AF%B8%EC%8F%98&amp;goods_nm=MIAOZ941MG+%EA%B8%88%EC%9E%A5+%EC%82%AC%EA%B0%81%EC%BD%94+%EC%8A%AC%EB%A7%81%EB%B0%B1&amp;cust_sale_price=32310&amp;ga_ctg_nm=%EC%8A%88%EC%A6%88&amp;dlp_list=&amp;dlp_category=ACCESSORY/%EC%A0%84%EC%B2%B4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DAFC346-E635-480E-91A5-BFC29D8A2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6" y="719185"/>
            <a:ext cx="2371550" cy="280440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5A19928-4735-44C6-BBBF-ED8308B3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99" y="1109363"/>
            <a:ext cx="2164268" cy="24142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40556ED-B2C6-42E3-93AF-A46AE40B0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594" y="1993627"/>
            <a:ext cx="1464391" cy="170608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D7CCE19-287E-4E99-B610-618EC0B9C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895" y="3617209"/>
            <a:ext cx="1249788" cy="92057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2534A8D-8DDF-47A5-BC8A-B055845337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59"/>
          <a:stretch/>
        </p:blipFill>
        <p:spPr>
          <a:xfrm>
            <a:off x="1166483" y="2989006"/>
            <a:ext cx="1731414" cy="34029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0DE7DB-9647-45A6-A2A6-2080697EB1AF}"/>
              </a:ext>
            </a:extLst>
          </p:cNvPr>
          <p:cNvSpPr txBox="1"/>
          <p:nvPr/>
        </p:nvSpPr>
        <p:spPr>
          <a:xfrm>
            <a:off x="4977941" y="5149296"/>
            <a:ext cx="6690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낮에는 쨍쨍 밤에는 선선</a:t>
            </a:r>
            <a:r>
              <a:rPr lang="en-US" altLang="ko-KR" dirty="0"/>
              <a:t>! </a:t>
            </a:r>
            <a:r>
              <a:rPr lang="ko-KR" altLang="en-US" dirty="0" err="1"/>
              <a:t>출근룩</a:t>
            </a:r>
            <a:r>
              <a:rPr lang="ko-KR" altLang="en-US" dirty="0"/>
              <a:t> 추천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 err="1"/>
              <a:t>베이지톤이</a:t>
            </a:r>
            <a:r>
              <a:rPr lang="ko-KR" altLang="en-US" dirty="0"/>
              <a:t> 돋보이는 코디</a:t>
            </a:r>
            <a:r>
              <a:rPr lang="en-US" altLang="ko-KR" dirty="0"/>
              <a:t>! </a:t>
            </a:r>
            <a:r>
              <a:rPr lang="ko-KR" altLang="en-US" dirty="0"/>
              <a:t>낮에는 더우니 반팔을</a:t>
            </a:r>
            <a:r>
              <a:rPr lang="en-US" altLang="ko-KR" dirty="0"/>
              <a:t>, </a:t>
            </a:r>
            <a:r>
              <a:rPr lang="ko-KR" altLang="en-US" dirty="0"/>
              <a:t>밤에는 선선하니 자켓을 챙겨 나가세요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315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BDD91E7-AD73-4091-8669-F6E9E96C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40" y="937765"/>
            <a:ext cx="2300603" cy="32624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029EC42-C6D8-4579-BC10-9CCAE36D0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08" y="1549691"/>
            <a:ext cx="2064834" cy="2240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99820C-A372-4790-AF4A-A35DD3B3D817}"/>
              </a:ext>
            </a:extLst>
          </p:cNvPr>
          <p:cNvSpPr txBox="1"/>
          <p:nvPr/>
        </p:nvSpPr>
        <p:spPr>
          <a:xfrm>
            <a:off x="5537200" y="1369899"/>
            <a:ext cx="1117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7B72C-9814-49D3-AA11-3F949A0F4116}"/>
              </a:ext>
            </a:extLst>
          </p:cNvPr>
          <p:cNvSpPr txBox="1"/>
          <p:nvPr/>
        </p:nvSpPr>
        <p:spPr>
          <a:xfrm>
            <a:off x="6380813" y="2689988"/>
            <a:ext cx="5581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http://www.hypnotic.co.kr/shop/shopdetail.html?branduid=587777&amp;ref=naver_open&amp;NaPm=ct%3Dkgeqyshk%7Cci%3D7d0f859feede0113804b79baedc69979297fd9a1%7Ctr%3Dslct%7Csn%3D244034%7Chk%3D587f5c75ab5bc0b23f27cfc6410c31c66dbc8a39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24628-FD9F-44EB-B6C4-A482CDA8F3E6}"/>
              </a:ext>
            </a:extLst>
          </p:cNvPr>
          <p:cNvSpPr txBox="1"/>
          <p:nvPr/>
        </p:nvSpPr>
        <p:spPr>
          <a:xfrm>
            <a:off x="6457815" y="1369899"/>
            <a:ext cx="58240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https://smartstore.naver.com/limage/products/5071587841?NaPm=ct%3Dkgesozoo%7Cci%3D64f5545357ad2d8b628cd0c094b6699d89a5c83a%7Ctr%3Dslsl%7Csn%3D556472%7Chk%3Db6bb8b8c42bded349744c6774b9f8d4b3afb19d0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1EA53-639A-40C4-A366-DCCF3266DFEC}"/>
              </a:ext>
            </a:extLst>
          </p:cNvPr>
          <p:cNvSpPr txBox="1"/>
          <p:nvPr/>
        </p:nvSpPr>
        <p:spPr>
          <a:xfrm>
            <a:off x="6457815" y="1952999"/>
            <a:ext cx="5419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https://store-kr.uniqlo.com/display/showDisplayCache.lecs?goodsNo=NQ31118786&amp;displayNo=NQ1A02A11A17&amp;stonType=P&amp;storeNo=83&amp;siteNo=50706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BE42BC-5908-420C-A94A-C84B3A538E6D}"/>
              </a:ext>
            </a:extLst>
          </p:cNvPr>
          <p:cNvSpPr txBox="1"/>
          <p:nvPr/>
        </p:nvSpPr>
        <p:spPr>
          <a:xfrm>
            <a:off x="6380813" y="3492316"/>
            <a:ext cx="5770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https://www.zara.com/kr/ko/%EC%86%8C%ED%94%84%ED%8A%B8-%EB%A0%88%EB%8D%94-%EC%8A%A4%EB%8B%88%EC%BB%A4%EC%A6%88-p12419610.html?v1=74026714&amp;v2=1549267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567B2C-7B75-44F3-8194-11A476FD2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241" y="3037930"/>
            <a:ext cx="1652836" cy="31638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D86C019-7943-4296-862E-F89BFCF4D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470" y="5056070"/>
            <a:ext cx="1409132" cy="699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E83975-B616-40F9-A0F5-1F8992EC3178}"/>
              </a:ext>
            </a:extLst>
          </p:cNvPr>
          <p:cNvSpPr txBox="1"/>
          <p:nvPr/>
        </p:nvSpPr>
        <p:spPr>
          <a:xfrm>
            <a:off x="5187109" y="4986943"/>
            <a:ext cx="6690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비오는</a:t>
            </a:r>
            <a:r>
              <a:rPr lang="ko-KR" altLang="en-US" dirty="0"/>
              <a:t> 날 바람막이로 체온조절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크림색 상의</a:t>
            </a:r>
            <a:r>
              <a:rPr lang="en-US" altLang="ko-KR" dirty="0"/>
              <a:t>, </a:t>
            </a:r>
            <a:r>
              <a:rPr lang="ko-KR" altLang="en-US" dirty="0"/>
              <a:t>신발</a:t>
            </a:r>
            <a:r>
              <a:rPr lang="en-US" altLang="ko-KR" dirty="0"/>
              <a:t>, </a:t>
            </a:r>
            <a:r>
              <a:rPr lang="ko-KR" altLang="en-US" dirty="0"/>
              <a:t>베이지 아우터가 조화로운 코디</a:t>
            </a:r>
            <a:r>
              <a:rPr lang="en-US" altLang="ko-KR" dirty="0"/>
              <a:t>! </a:t>
            </a:r>
          </a:p>
          <a:p>
            <a:r>
              <a:rPr lang="ko-KR" altLang="en-US" dirty="0" err="1"/>
              <a:t>비오는</a:t>
            </a:r>
            <a:r>
              <a:rPr lang="ko-KR" altLang="en-US" dirty="0"/>
              <a:t> 날에는 얇은 바람막이로 체온을 조절하는 것도 방법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465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8F9F3E-BD30-478A-A911-1B7B27043119}"/>
              </a:ext>
            </a:extLst>
          </p:cNvPr>
          <p:cNvSpPr txBox="1"/>
          <p:nvPr/>
        </p:nvSpPr>
        <p:spPr>
          <a:xfrm>
            <a:off x="6920306" y="1511076"/>
            <a:ext cx="16582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72DDA-0F32-4CE9-9344-2816E47165A0}"/>
              </a:ext>
            </a:extLst>
          </p:cNvPr>
          <p:cNvSpPr txBox="1"/>
          <p:nvPr/>
        </p:nvSpPr>
        <p:spPr>
          <a:xfrm>
            <a:off x="8008309" y="2624153"/>
            <a:ext cx="3750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https://smartstore.naver.com/rambla/products/2526162505?NaPm=ct%3Dkgf33k94%7Cci%3Dd8429c32d30de46010b32a11e5673b68e57a0314%7Ctr%3Dslsl%7Csn%3D616404%7Chk%3Dc77447ebf990577ddc5b644c6fbabfb83b8380a4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4A18F-B894-4F32-8433-F0173548A3CC}"/>
              </a:ext>
            </a:extLst>
          </p:cNvPr>
          <p:cNvSpPr txBox="1"/>
          <p:nvPr/>
        </p:nvSpPr>
        <p:spPr>
          <a:xfrm>
            <a:off x="7986520" y="4418548"/>
            <a:ext cx="37504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2"/>
              </a:rPr>
              <a:t>https://www.zara.com/kr/ko/%EC%86%8C%ED%94%84%ED%8A%B8-%EB%A0%88%EB%8D%94-%EC%8A%A4%EB%8B%88%EC%BB%A4%EC%A6%88-p12419610.html?v1=74026714&amp;v2=1549267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B574D-1410-4FC2-A07B-C76815647A02}"/>
              </a:ext>
            </a:extLst>
          </p:cNvPr>
          <p:cNvSpPr txBox="1"/>
          <p:nvPr/>
        </p:nvSpPr>
        <p:spPr>
          <a:xfrm>
            <a:off x="8019762" y="5419421"/>
            <a:ext cx="30030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http://www.sta1.com/partner/rani?psq=2893497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0A9C7-D62D-499B-AD3C-5123E9509752}"/>
              </a:ext>
            </a:extLst>
          </p:cNvPr>
          <p:cNvSpPr txBox="1"/>
          <p:nvPr/>
        </p:nvSpPr>
        <p:spPr>
          <a:xfrm>
            <a:off x="7910620" y="3392758"/>
            <a:ext cx="37504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http://www.lotteimall.com/goods/viewGoodsDetail.lotte?goods_no=1578274917&amp;NaPm=ct=kgf34mu0|ci=632124deeab5e164cb6347629f4f96b25440db78|tr=slct|sn=8|hk=36ec79d2bac8b9140bd73018f84756a39932f51f&amp;chl_dtl_no=2540914&amp;chl_no=141370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E221EE-6A62-4822-9B1C-FEC07F5C0B7A}"/>
              </a:ext>
            </a:extLst>
          </p:cNvPr>
          <p:cNvSpPr txBox="1"/>
          <p:nvPr/>
        </p:nvSpPr>
        <p:spPr>
          <a:xfrm>
            <a:off x="7941462" y="1389455"/>
            <a:ext cx="42671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coupang.com/vp/products/68999638?itemId=230700233&amp;vendorItemId=3563323872&amp;src=1032001&amp;spec=10305201&amp;addtag=400&amp;ctag=68999638&amp;lptag=P68999638&amp;itime=20201018213338&amp;pageType=PRODUCT&amp;pageValue=68999638&amp;wPcid=16030241663479970119977&amp;wRef=cr.shopping.naver.com&amp;wTime=20201018213338&amp;redirect=landing&amp;isAddedCart=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639966-7CF7-42A4-A9E4-FA62E138DE62}"/>
              </a:ext>
            </a:extLst>
          </p:cNvPr>
          <p:cNvGrpSpPr/>
          <p:nvPr/>
        </p:nvGrpSpPr>
        <p:grpSpPr>
          <a:xfrm>
            <a:off x="907422" y="253292"/>
            <a:ext cx="5305668" cy="4274078"/>
            <a:chOff x="907422" y="253292"/>
            <a:chExt cx="5305668" cy="427407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E9AC69C-ACB0-4211-B380-6E9C96E1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2904" y="2956309"/>
              <a:ext cx="1780186" cy="88399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5992D6-FB38-421B-B051-C9C4A6F1F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7522" y="1070312"/>
              <a:ext cx="1658256" cy="168873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D9E9142-7854-4BB0-87A3-F68512051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6308" y="253292"/>
              <a:ext cx="2292295" cy="30787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289BFB-F5A7-46C1-BD53-385BDD4E3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9180" y="641429"/>
              <a:ext cx="2630587" cy="254650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C13B826-BBC8-4B2A-BDBF-B0960CF09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340" t="5700" r="16484" b="6155"/>
            <a:stretch/>
          </p:blipFill>
          <p:spPr>
            <a:xfrm>
              <a:off x="2482319" y="2164345"/>
              <a:ext cx="1780186" cy="203666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26F1189-0055-40D1-9AFA-06602C182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8271" b="93638" l="3898" r="32517">
                          <a14:backgroundMark x1="29844" y1="51037" x2="29510" y2="62932"/>
                        </a14:backgroundRemoval>
                      </a14:imgEffect>
                    </a14:imgLayer>
                  </a14:imgProps>
                </a:ext>
              </a:extLst>
            </a:blip>
            <a:srcRect l="1973" t="47231" r="67383" b="6562"/>
            <a:stretch/>
          </p:blipFill>
          <p:spPr>
            <a:xfrm>
              <a:off x="907422" y="2490704"/>
              <a:ext cx="1677689" cy="203666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EF75BA-5735-4676-AC0F-F41F836FC274}"/>
              </a:ext>
            </a:extLst>
          </p:cNvPr>
          <p:cNvSpPr txBox="1"/>
          <p:nvPr/>
        </p:nvSpPr>
        <p:spPr>
          <a:xfrm>
            <a:off x="492568" y="5355487"/>
            <a:ext cx="6690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파스텔 톤으로 봄 느낌 내기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파스텔 톤 </a:t>
            </a:r>
            <a:r>
              <a:rPr lang="ko-KR" altLang="en-US" dirty="0" err="1"/>
              <a:t>아우터</a:t>
            </a:r>
            <a:r>
              <a:rPr lang="en-US" altLang="ko-KR" dirty="0"/>
              <a:t>, </a:t>
            </a:r>
            <a:r>
              <a:rPr lang="ko-KR" altLang="en-US" dirty="0"/>
              <a:t>가방</a:t>
            </a:r>
            <a:r>
              <a:rPr lang="en-US" altLang="ko-KR" dirty="0"/>
              <a:t>, </a:t>
            </a:r>
            <a:r>
              <a:rPr lang="ko-KR" altLang="en-US" dirty="0"/>
              <a:t>양말과 </a:t>
            </a:r>
            <a:r>
              <a:rPr lang="ko-KR" altLang="en-US" dirty="0" err="1"/>
              <a:t>연청</a:t>
            </a:r>
            <a:r>
              <a:rPr lang="ko-KR" altLang="en-US" dirty="0"/>
              <a:t> 하의로 코디하여 봄 느낌을 준다</a:t>
            </a:r>
            <a:r>
              <a:rPr lang="en-US" altLang="ko-KR" dirty="0"/>
              <a:t>. </a:t>
            </a:r>
            <a:r>
              <a:rPr lang="ko-KR" altLang="en-US" dirty="0"/>
              <a:t>낮에는 덥고 저녁에는 선선하니 가디건을 챙길 것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727B9D-CE64-4AA7-B5FA-740378E85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4010" y="1292167"/>
            <a:ext cx="5303980" cy="42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87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5FA126-266A-4C8D-8F62-501F208CCE59}"/>
              </a:ext>
            </a:extLst>
          </p:cNvPr>
          <p:cNvSpPr txBox="1"/>
          <p:nvPr/>
        </p:nvSpPr>
        <p:spPr>
          <a:xfrm>
            <a:off x="6546660" y="1997839"/>
            <a:ext cx="111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D4124-111F-46BC-BB32-C29543BA174B}"/>
              </a:ext>
            </a:extLst>
          </p:cNvPr>
          <p:cNvSpPr txBox="1"/>
          <p:nvPr/>
        </p:nvSpPr>
        <p:spPr>
          <a:xfrm>
            <a:off x="7305541" y="4295209"/>
            <a:ext cx="39002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https://abcmart.a-rt.com/product/new?prdtNo=1010055292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18604-ED00-495E-A298-B3C303C8B904}"/>
              </a:ext>
            </a:extLst>
          </p:cNvPr>
          <p:cNvSpPr txBox="1"/>
          <p:nvPr/>
        </p:nvSpPr>
        <p:spPr>
          <a:xfrm>
            <a:off x="7361147" y="2890353"/>
            <a:ext cx="3844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https://www2.hm.com/ko_kr/productpage.0675068002.html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A0D777-4909-4ECE-B1FB-F489BD38C860}"/>
              </a:ext>
            </a:extLst>
          </p:cNvPr>
          <p:cNvSpPr txBox="1"/>
          <p:nvPr/>
        </p:nvSpPr>
        <p:spPr>
          <a:xfrm>
            <a:off x="7305541" y="3294118"/>
            <a:ext cx="41982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byqueens.co.kr/product/detail.html?product_no=1164&amp;cate_no=50&amp;display_group=1&amp;cafe_mkt=naver_ks&amp;mkt_in=Y&amp;ghost_mall_id=naver&amp;ref=naver_open&amp;NaPm=ct%3Dkgf3q04g%7Cci%3Da159627cc5a81ecbe97fb294e875bd732bbfd73b%7Ctr%3Dslsl%7Csn%3D605692%7Chk%3D07e568dd3762541b6430fa5415f3dbdb59a9fb22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BEB8AA-BE1A-4729-AA53-27C8515C11FB}"/>
              </a:ext>
            </a:extLst>
          </p:cNvPr>
          <p:cNvSpPr txBox="1"/>
          <p:nvPr/>
        </p:nvSpPr>
        <p:spPr>
          <a:xfrm>
            <a:off x="7361147" y="1991835"/>
            <a:ext cx="40870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https://smartstore.naver.com/buythebuy_/products/5104541387?NaPm=ct%3Dkgf3vlig%7Cci%3D3f3814333e2fa61bb645d846cb3616c834106dbb%7Ctr%3Dslct%7Csn%3D993296%7Cic%3D%7Chk%3Dcb95d87f268dbf8898f4bcca814661ec98687578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011544-68CF-4AEE-9D07-860F549FA7C0}"/>
              </a:ext>
            </a:extLst>
          </p:cNvPr>
          <p:cNvGrpSpPr/>
          <p:nvPr/>
        </p:nvGrpSpPr>
        <p:grpSpPr>
          <a:xfrm>
            <a:off x="1026158" y="1583462"/>
            <a:ext cx="4060384" cy="3493285"/>
            <a:chOff x="1026158" y="1583462"/>
            <a:chExt cx="4060384" cy="349328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122EF0-786F-4D3C-99E3-577AEF662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158" y="1583462"/>
              <a:ext cx="3010904" cy="305946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F74313E-40E8-4F82-A925-5675C369F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1854" y="1760150"/>
              <a:ext cx="2154688" cy="254383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8A212D4-49C9-4CAE-9CB4-5F1D97A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1850" y="3113196"/>
              <a:ext cx="1720970" cy="1707971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C320BBE-E923-4B61-86F6-6DF7F6DB7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8609" y="3747793"/>
              <a:ext cx="1586876" cy="132895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8C685-E5EF-48AD-84EA-6F8C22406CA1}"/>
              </a:ext>
            </a:extLst>
          </p:cNvPr>
          <p:cNvSpPr txBox="1"/>
          <p:nvPr/>
        </p:nvSpPr>
        <p:spPr>
          <a:xfrm>
            <a:off x="5095980" y="5145714"/>
            <a:ext cx="640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공부</a:t>
            </a:r>
            <a:r>
              <a:rPr lang="en-US" altLang="ko-KR" dirty="0"/>
              <a:t>, </a:t>
            </a:r>
            <a:r>
              <a:rPr lang="ko-KR" altLang="en-US" dirty="0"/>
              <a:t>일 능률이 쑥쑥 오를 것 같은 단정한 코디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네이비 가디건과 </a:t>
            </a:r>
            <a:r>
              <a:rPr lang="ko-KR" altLang="en-US" dirty="0" err="1"/>
              <a:t>진청이</a:t>
            </a:r>
            <a:r>
              <a:rPr lang="ko-KR" altLang="en-US" dirty="0"/>
              <a:t> 만나서 통일되면서도 흰색과 네이비 톤만으로 깔끔하게 보이게 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9137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0D27BF5-4876-4A41-833C-F766C6E7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3" y="685438"/>
            <a:ext cx="2539660" cy="31285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D2A431-2C80-466F-BE94-F8C17D73D95E}"/>
              </a:ext>
            </a:extLst>
          </p:cNvPr>
          <p:cNvSpPr txBox="1"/>
          <p:nvPr/>
        </p:nvSpPr>
        <p:spPr>
          <a:xfrm>
            <a:off x="7295535" y="1523075"/>
            <a:ext cx="111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A470-DF39-4D8A-8BD5-8F4AA8BB5FAF}"/>
              </a:ext>
            </a:extLst>
          </p:cNvPr>
          <p:cNvSpPr txBox="1"/>
          <p:nvPr/>
        </p:nvSpPr>
        <p:spPr>
          <a:xfrm>
            <a:off x="8128922" y="2628299"/>
            <a:ext cx="3748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https://www2.hm.com/ko_kr/productpage.0675068002.html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D86A4-103B-4C97-92C9-424577436554}"/>
              </a:ext>
            </a:extLst>
          </p:cNvPr>
          <p:cNvSpPr txBox="1"/>
          <p:nvPr/>
        </p:nvSpPr>
        <p:spPr>
          <a:xfrm>
            <a:off x="8155194" y="3088161"/>
            <a:ext cx="31819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http://www.hypnotic.co.kr/shop/shopdetail.html?branduid=587777&amp;ref=naver_open&amp;NaPm=ct%3Dkgeqyshk%7Cci%3D7d0f859feede0113804b79baedc69979297fd9a1%7Ctr%3Dslct%7Csn%3D244034%7Chk%3D587f5c75ab5bc0b23f27cfc6410c31c66dbc8a39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8665AE-40C8-4430-A4D0-AB23343DBBD0}"/>
              </a:ext>
            </a:extLst>
          </p:cNvPr>
          <p:cNvSpPr txBox="1"/>
          <p:nvPr/>
        </p:nvSpPr>
        <p:spPr>
          <a:xfrm>
            <a:off x="8128922" y="1514031"/>
            <a:ext cx="33736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https://smartstore.naver.com/coively/products/4382440024?NaPm=ct%3Dkgf905sw%7Cci%3Dd896f4d2639bafb7ef19f4b52507eadbb4533592%7Ctr%3Dslsl%7Csn%3D319528%7Chk%3Dbbc0cac391740ee9f8cac46c5a850115733cb329</a:t>
            </a:r>
            <a:endParaRPr lang="ko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A951AD-FC72-4C68-AFD7-BE5ECC9BD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150" y="685438"/>
            <a:ext cx="2524663" cy="2980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541B4-AF9C-4DD5-9A0B-8DF8010D1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565" y="3748116"/>
            <a:ext cx="1246740" cy="18259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57F5EF-2A92-464A-BC21-E302A08F4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305" y="2433722"/>
            <a:ext cx="1664352" cy="351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549A8C-2A38-48B5-8477-F1B9E5FFED05}"/>
              </a:ext>
            </a:extLst>
          </p:cNvPr>
          <p:cNvSpPr txBox="1"/>
          <p:nvPr/>
        </p:nvSpPr>
        <p:spPr>
          <a:xfrm>
            <a:off x="8126684" y="4102910"/>
            <a:ext cx="382376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https://shopping.naver.com/style/style/stores/100161450/products/4128984609?NaPm=ct%3Dkgf94zew%7Cci%3Dc6166394f83f10177034c671cc4eda8af3ff8051%7Ctr%3Dslct%7Csn%3D654352%7Cic%3D%7Chk%3D86498f85afa21dd5f1584d408ab27df229c9cf06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F6A37-2E4F-4780-9176-B43CE1F011A2}"/>
              </a:ext>
            </a:extLst>
          </p:cNvPr>
          <p:cNvSpPr txBox="1"/>
          <p:nvPr/>
        </p:nvSpPr>
        <p:spPr>
          <a:xfrm>
            <a:off x="5537188" y="5118573"/>
            <a:ext cx="6244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사과처럼 톡톡 튀는 하루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r>
              <a:rPr lang="ko-KR" altLang="en-US" dirty="0"/>
              <a:t>가디건에 청바지는 자주 볼 수 있는 조합이지만 빨간색으로 포인트를 주어 밝고 상큼한 느낌을 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826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B09692-C444-49BB-9F22-3D436FA9E3D6}"/>
              </a:ext>
            </a:extLst>
          </p:cNvPr>
          <p:cNvSpPr txBox="1"/>
          <p:nvPr/>
        </p:nvSpPr>
        <p:spPr>
          <a:xfrm>
            <a:off x="6233652" y="734959"/>
            <a:ext cx="8719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FC4D5-D65D-4462-BBA4-C5A86B67F955}"/>
              </a:ext>
            </a:extLst>
          </p:cNvPr>
          <p:cNvSpPr txBox="1"/>
          <p:nvPr/>
        </p:nvSpPr>
        <p:spPr>
          <a:xfrm>
            <a:off x="7022127" y="1563925"/>
            <a:ext cx="5204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https://www.seoulstore.com/products/1004148/detail?utm_source=naver&amp;utm_medium=post&amp;utm_campaign=%EC%97%90%EB%94%94%ED%84%B0%ED%95%98%EA%B5%AC&amp;utm_content=12%EC%9B%94%EC%B6%9C%EA%B7%BC%EB%A3%A9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D4005-6026-4F91-8F57-947840BBB45E}"/>
              </a:ext>
            </a:extLst>
          </p:cNvPr>
          <p:cNvSpPr txBox="1"/>
          <p:nvPr/>
        </p:nvSpPr>
        <p:spPr>
          <a:xfrm>
            <a:off x="6987100" y="3903689"/>
            <a:ext cx="5204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https://www.seoulstore.com/products/999230/detail?utm_source=naver&amp;utm_medium=post&amp;utm_campaign=%EC%97%90%EB%94%94%ED%84%B0%ED%95%98%EA%B5%AC&amp;utm_content=12%EC%9B%94%EC%B6%9C%EA%B7%BC%EB%A3%A9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63ACD-3072-447A-AD65-F4EF2D3A3E10}"/>
              </a:ext>
            </a:extLst>
          </p:cNvPr>
          <p:cNvSpPr txBox="1"/>
          <p:nvPr/>
        </p:nvSpPr>
        <p:spPr>
          <a:xfrm>
            <a:off x="7022127" y="2340572"/>
            <a:ext cx="50484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https://www.seoulstore.com/products/1006674/detail?utm_source=naver&amp;utm_medium=post&amp;utm_campaign=%EC%97%90%EB%94%94%ED%84%B0%ED%95%98%EA%B5%AC&amp;utm_content=12%EC%9B%94%EC%B6%9C%EA%B7%BC%EB%A3%A9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F478D-73D3-46E8-842F-A1094DB935C1}"/>
              </a:ext>
            </a:extLst>
          </p:cNvPr>
          <p:cNvSpPr txBox="1"/>
          <p:nvPr/>
        </p:nvSpPr>
        <p:spPr>
          <a:xfrm>
            <a:off x="7022127" y="3045460"/>
            <a:ext cx="50484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https://www.seoulstore.com/products/996702/detail?utm_source=naver&amp;utm_medium=post&amp;utm_campaign=%EC%97%90%EB%94%94%ED%84%B0%ED%95%98%EA%B5%AC&amp;utm_content=12%EC%9B%94%EC%B6%9C%EA%B7%BC%EB%A3%A9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02DC0-5F35-4788-861E-3FF79E432786}"/>
              </a:ext>
            </a:extLst>
          </p:cNvPr>
          <p:cNvSpPr txBox="1"/>
          <p:nvPr/>
        </p:nvSpPr>
        <p:spPr>
          <a:xfrm>
            <a:off x="7105650" y="759948"/>
            <a:ext cx="50863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https://www.seoulstore.com/products/1004568/detail?utm_source=naver&amp;utm_medium=post&amp;utm_campaign=%EC%97%90%EB%94%94%ED%84%B0%ED%95%98%EA%B5%AC&amp;utm_content=12%EC%9B%94%EC%B6%9C%EA%B7%BC%EB%A3%A9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4BAF5A-5E29-4BD8-B876-319112A66CE9}"/>
              </a:ext>
            </a:extLst>
          </p:cNvPr>
          <p:cNvGrpSpPr/>
          <p:nvPr/>
        </p:nvGrpSpPr>
        <p:grpSpPr>
          <a:xfrm>
            <a:off x="620466" y="633853"/>
            <a:ext cx="4436819" cy="5512275"/>
            <a:chOff x="620466" y="633853"/>
            <a:chExt cx="4436819" cy="551227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2306A29-CCB7-4DD8-9F8B-B65B973B3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466" y="633853"/>
              <a:ext cx="2889754" cy="455410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43FE48B-0FAE-428D-A0E3-B3C4799B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95636" y="650117"/>
              <a:ext cx="2316681" cy="262150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F2A2906-4639-45D7-A643-15A1E76E6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6889" y="2616238"/>
              <a:ext cx="2054530" cy="352989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74C9901-D94A-4D22-9FDD-10FD6997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40520" y="3220714"/>
              <a:ext cx="1816765" cy="129246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9F58089-C06E-44E0-AE1A-44E993C05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8757" y="4728039"/>
              <a:ext cx="1603387" cy="13168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78E158-D713-48D6-BFFE-C91AF25749F0}"/>
              </a:ext>
            </a:extLst>
          </p:cNvPr>
          <p:cNvSpPr txBox="1"/>
          <p:nvPr/>
        </p:nvSpPr>
        <p:spPr>
          <a:xfrm>
            <a:off x="6144938" y="4840376"/>
            <a:ext cx="5873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퍼 롱 코트로 브라운톤 코디 완성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외투</a:t>
            </a:r>
            <a:r>
              <a:rPr lang="en-US" altLang="ko-KR" dirty="0"/>
              <a:t>, </a:t>
            </a:r>
            <a:r>
              <a:rPr lang="ko-KR" altLang="en-US" dirty="0"/>
              <a:t>상의</a:t>
            </a:r>
            <a:r>
              <a:rPr lang="en-US" altLang="ko-KR" dirty="0"/>
              <a:t>, </a:t>
            </a:r>
            <a:r>
              <a:rPr lang="ko-KR" altLang="en-US" dirty="0"/>
              <a:t>가방을 </a:t>
            </a:r>
            <a:r>
              <a:rPr lang="ko-KR" altLang="en-US" dirty="0" err="1"/>
              <a:t>브라운톤으로</a:t>
            </a:r>
            <a:r>
              <a:rPr lang="ko-KR" altLang="en-US" dirty="0"/>
              <a:t> 맞춰 통일감을 주면서</a:t>
            </a:r>
            <a:r>
              <a:rPr lang="en-US" altLang="ko-KR" dirty="0"/>
              <a:t> </a:t>
            </a:r>
            <a:r>
              <a:rPr lang="ko-KR" altLang="en-US" dirty="0"/>
              <a:t>퍼 롱 코트로 </a:t>
            </a:r>
            <a:r>
              <a:rPr lang="ko-KR" altLang="en-US" dirty="0" err="1"/>
              <a:t>따뜻함까지</a:t>
            </a:r>
            <a:r>
              <a:rPr lang="ko-KR" altLang="en-US" dirty="0"/>
              <a:t> 챙기세요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658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E2C0A-D35B-440A-8ED3-1C32DF54D790}"/>
              </a:ext>
            </a:extLst>
          </p:cNvPr>
          <p:cNvSpPr txBox="1"/>
          <p:nvPr/>
        </p:nvSpPr>
        <p:spPr>
          <a:xfrm>
            <a:off x="7111336" y="828183"/>
            <a:ext cx="1117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가디건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C1998-98ED-47EC-B5C8-F7BF48BDA6B9}"/>
              </a:ext>
            </a:extLst>
          </p:cNvPr>
          <p:cNvSpPr txBox="1"/>
          <p:nvPr/>
        </p:nvSpPr>
        <p:spPr>
          <a:xfrm>
            <a:off x="8050728" y="716746"/>
            <a:ext cx="39755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https://www.wconcept.co.kr/Product/300507788?adfrom=naver_ep&amp;NaPm=ct%3Dkgf8ruf4%7Cci%3Dbe4e770aa8479db6b88cf1c0e96da588cfdba812%7Ctr%3Dslct%7Csn%3D168762%7Chk%3Df4932d3a641e1bd8a569c95f3c0c55b03430334d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5ECAC-C097-4A94-AB62-56A6F56A7831}"/>
              </a:ext>
            </a:extLst>
          </p:cNvPr>
          <p:cNvSpPr txBox="1"/>
          <p:nvPr/>
        </p:nvSpPr>
        <p:spPr>
          <a:xfrm>
            <a:off x="8099338" y="1496346"/>
            <a:ext cx="325492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11st.co.kr/products/2961934295?utm_medium=%EA%B0%80%EA%B2%A9%EB%B9%84%EA%B5%90&amp;utm_source=%EB%84%A4%EC%9D%B4%EB%B2%84_PC_PCS&amp;utm_campaign=%EB%84%A4%EC%9D%B4%EB%B2%84pc_%EA%B0%80%EA%B2%A9%EB%B9%84%EA%B5%90%EA%B8%B0%EB%B3%B8&amp;NaPm=ct%3Dkgf8nx7s%7Cci%3D55b726470329b0b9f90250335b01313304043b12%7Ctr%3Dslct%7Csn%3D17703%7Chk%3Dacdd59831c11e70a2916d2ba1298842edd8da35b&amp;utm_term=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D892E-0623-4B4A-BA98-FFB3DF7A4863}"/>
              </a:ext>
            </a:extLst>
          </p:cNvPr>
          <p:cNvSpPr txBox="1"/>
          <p:nvPr/>
        </p:nvSpPr>
        <p:spPr>
          <a:xfrm>
            <a:off x="8099338" y="3210055"/>
            <a:ext cx="33641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http://www.hypnotic.co.kr/shop/shopdetail.html?branduid=587777&amp;ref=naver_open&amp;NaPm=ct%3Dkgeqyshk%7Cci%3D7d0f859feede0113804b79baedc69979297fd9a1%7Ctr%3Dslct%7Csn%3D244034%7Chk%3D587f5c75ab5bc0b23f27cfc6410c31c66dbc8a39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D1808-B53E-4612-8EDD-ADA0DD9DC6E8}"/>
              </a:ext>
            </a:extLst>
          </p:cNvPr>
          <p:cNvSpPr txBox="1"/>
          <p:nvPr/>
        </p:nvSpPr>
        <p:spPr>
          <a:xfrm>
            <a:off x="8128000" y="4085535"/>
            <a:ext cx="3898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http://www.sta1.com/partner/rani?psq=5189237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08C02-7760-46F7-A120-CEE110FB8B29}"/>
              </a:ext>
            </a:extLst>
          </p:cNvPr>
          <p:cNvSpPr txBox="1"/>
          <p:nvPr/>
        </p:nvSpPr>
        <p:spPr>
          <a:xfrm>
            <a:off x="8128000" y="4557359"/>
            <a:ext cx="3898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http://www.sta1.com/partner/rani?psq=4426911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9123B70-A03E-4E2D-920B-2FCB32A25C06}"/>
              </a:ext>
            </a:extLst>
          </p:cNvPr>
          <p:cNvGrpSpPr/>
          <p:nvPr/>
        </p:nvGrpSpPr>
        <p:grpSpPr>
          <a:xfrm>
            <a:off x="728550" y="497992"/>
            <a:ext cx="4808623" cy="5357511"/>
            <a:chOff x="728550" y="497992"/>
            <a:chExt cx="4808623" cy="535751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850E7BE-29C5-4096-8EB9-42A70C1E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6462" y="2278546"/>
              <a:ext cx="1560711" cy="141439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2F26B3A-3432-421C-BE85-42B944D1D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3819" y="3323599"/>
              <a:ext cx="1182727" cy="163387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959F5AD-6128-49DA-8298-E71B880E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550" y="497992"/>
              <a:ext cx="3572999" cy="294028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262A03F-6335-4BA2-B538-BB311C2C8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0556" b="91759" l="23646" r="56927">
                          <a14:backgroundMark x1="37083" y1="33796" x2="38646" y2="33241"/>
                        </a14:backgroundRemoval>
                      </a14:imgEffect>
                    </a14:imgLayer>
                  </a14:imgProps>
                </a:ext>
              </a:extLst>
            </a:blip>
            <a:srcRect l="21015" t="30251" r="41290" b="6093"/>
            <a:stretch/>
          </p:blipFill>
          <p:spPr>
            <a:xfrm>
              <a:off x="2069177" y="1015058"/>
              <a:ext cx="2551062" cy="242321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5ACD4D0-CB49-4B78-AE30-CDF067791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41583" y="2595932"/>
              <a:ext cx="1544901" cy="325957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76662D8-0F19-425C-8D02-053AA49AD254}"/>
              </a:ext>
            </a:extLst>
          </p:cNvPr>
          <p:cNvSpPr txBox="1"/>
          <p:nvPr/>
        </p:nvSpPr>
        <p:spPr>
          <a:xfrm>
            <a:off x="5537173" y="5116839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 하루 </a:t>
            </a:r>
            <a:r>
              <a:rPr lang="ko-KR" altLang="en-US" dirty="0" err="1"/>
              <a:t>초록초록하게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아이보리와 </a:t>
            </a:r>
            <a:r>
              <a:rPr lang="ko-KR" altLang="en-US" dirty="0" err="1"/>
              <a:t>그린톤의</a:t>
            </a:r>
            <a:r>
              <a:rPr lang="ko-KR" altLang="en-US" dirty="0"/>
              <a:t> 조화로 청량한 느낌을 줌과 동시에 깔끔한 분위기를 연출할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B80AC9-75BF-4F80-8636-E7DB184F0B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3968" y="749576"/>
            <a:ext cx="4804064" cy="53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10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5C5831-BD80-46F6-96F5-1AA0C5DC98DD}"/>
              </a:ext>
            </a:extLst>
          </p:cNvPr>
          <p:cNvSpPr txBox="1"/>
          <p:nvPr/>
        </p:nvSpPr>
        <p:spPr>
          <a:xfrm>
            <a:off x="5676900" y="1502610"/>
            <a:ext cx="111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6BBA1-1653-4A60-9758-0DE10FB4A161}"/>
              </a:ext>
            </a:extLst>
          </p:cNvPr>
          <p:cNvSpPr txBox="1"/>
          <p:nvPr/>
        </p:nvSpPr>
        <p:spPr>
          <a:xfrm>
            <a:off x="6668030" y="1502610"/>
            <a:ext cx="4120621" cy="542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63" dirty="0">
                <a:hlinkClick r:id="rId2"/>
              </a:rPr>
              <a:t>https://www.brandi.co.kr/products/11427646</a:t>
            </a:r>
            <a:endParaRPr lang="en-US" altLang="ko-KR" sz="1463" dirty="0"/>
          </a:p>
          <a:p>
            <a:endParaRPr lang="ko-KR" altLang="en-US" sz="1463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A1178-83A4-4F0E-9062-13D3C9CD9FA1}"/>
              </a:ext>
            </a:extLst>
          </p:cNvPr>
          <p:cNvSpPr txBox="1"/>
          <p:nvPr/>
        </p:nvSpPr>
        <p:spPr>
          <a:xfrm>
            <a:off x="6668030" y="2045194"/>
            <a:ext cx="5108779" cy="542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63" dirty="0">
                <a:hlinkClick r:id="rId3"/>
              </a:rPr>
              <a:t>https://www.brandi.co.kr/products/10312296</a:t>
            </a:r>
            <a:endParaRPr lang="en-US" altLang="ko-KR" sz="1463" dirty="0"/>
          </a:p>
          <a:p>
            <a:endParaRPr lang="ko-KR" altLang="en-US" sz="14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CDED4-5137-4AE8-ADBA-8CAB31F082F8}"/>
              </a:ext>
            </a:extLst>
          </p:cNvPr>
          <p:cNvSpPr txBox="1"/>
          <p:nvPr/>
        </p:nvSpPr>
        <p:spPr>
          <a:xfrm>
            <a:off x="6668030" y="2633434"/>
            <a:ext cx="4953000" cy="542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63" dirty="0">
                <a:hlinkClick r:id="rId4"/>
              </a:rPr>
              <a:t>https://www.brandi.co.kr/products/15426913</a:t>
            </a:r>
            <a:endParaRPr lang="en-US" altLang="ko-KR" sz="1463" dirty="0"/>
          </a:p>
          <a:p>
            <a:endParaRPr lang="ko-KR" altLang="en-US" sz="1463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0301B0-1015-4AEA-8EEB-C67B31D5E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019" y="5096454"/>
            <a:ext cx="944962" cy="10303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69DE5-81C1-4DF9-B7EC-D69A809CC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088" y="2859028"/>
            <a:ext cx="1188823" cy="22374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A0035C-8FF0-4B0C-999F-88D2E9D6A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9667" y="1447730"/>
            <a:ext cx="1652159" cy="17375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A1D40-1F5B-4CDC-BAB9-4103C6335A79}"/>
              </a:ext>
            </a:extLst>
          </p:cNvPr>
          <p:cNvSpPr txBox="1"/>
          <p:nvPr/>
        </p:nvSpPr>
        <p:spPr>
          <a:xfrm>
            <a:off x="5676900" y="4247841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시험기간 대학생을 위한 코디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검정색 </a:t>
            </a:r>
            <a:r>
              <a:rPr lang="ko-KR" altLang="en-US" dirty="0" err="1"/>
              <a:t>긴팔에</a:t>
            </a:r>
            <a:r>
              <a:rPr lang="ko-KR" altLang="en-US" dirty="0"/>
              <a:t> 연 청 와이드 바지를 매치하여서 편한 느낌을 준다</a:t>
            </a:r>
            <a:r>
              <a:rPr lang="en-US" altLang="ko-KR" dirty="0"/>
              <a:t>. </a:t>
            </a:r>
            <a:r>
              <a:rPr lang="ko-KR" altLang="en-US" dirty="0"/>
              <a:t>어두운 톤의 바지를 입는 것 보다 날씨에 맞춰 </a:t>
            </a:r>
            <a:endParaRPr lang="en-US" altLang="ko-KR" dirty="0"/>
          </a:p>
          <a:p>
            <a:r>
              <a:rPr lang="ko-KR" altLang="en-US" dirty="0"/>
              <a:t>가볍게 보일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659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B884F2-8608-4306-AAE1-4C5D480D7C1B}"/>
              </a:ext>
            </a:extLst>
          </p:cNvPr>
          <p:cNvSpPr txBox="1"/>
          <p:nvPr/>
        </p:nvSpPr>
        <p:spPr>
          <a:xfrm>
            <a:off x="5795310" y="978592"/>
            <a:ext cx="111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귀걸이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BBF4-BD20-4D43-84EB-6E7F87C3851A}"/>
              </a:ext>
            </a:extLst>
          </p:cNvPr>
          <p:cNvSpPr txBox="1"/>
          <p:nvPr/>
        </p:nvSpPr>
        <p:spPr>
          <a:xfrm>
            <a:off x="6709968" y="3751475"/>
            <a:ext cx="4952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https://www.wconcept.co.kr/Product/301016831?adfrom=rewardstyle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7DE83-92D1-4B5E-883D-DF24236F12B0}"/>
              </a:ext>
            </a:extLst>
          </p:cNvPr>
          <p:cNvSpPr txBox="1"/>
          <p:nvPr/>
        </p:nvSpPr>
        <p:spPr>
          <a:xfrm>
            <a:off x="6649188" y="3305889"/>
            <a:ext cx="5828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https://www.charleskeith.com/kr/CK2-50150966.html?dwvar_CK2-50150966_color=29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8835C-5FC7-4A27-8A32-BE9E9FBF5BF8}"/>
              </a:ext>
            </a:extLst>
          </p:cNvPr>
          <p:cNvSpPr txBox="1"/>
          <p:nvPr/>
        </p:nvSpPr>
        <p:spPr>
          <a:xfrm>
            <a:off x="6649188" y="2606042"/>
            <a:ext cx="494167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https://www.sappun.co.kr/shop/shopdetail.html?branduid=1130408&amp;xcode=004&amp;mcode=003&amp;scode=&amp;GfDT=bmh%2FW10%3D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933D53-56BB-4CF1-B3FA-0B290B29AC89}"/>
              </a:ext>
            </a:extLst>
          </p:cNvPr>
          <p:cNvSpPr txBox="1"/>
          <p:nvPr/>
        </p:nvSpPr>
        <p:spPr>
          <a:xfrm>
            <a:off x="6649188" y="1089208"/>
            <a:ext cx="531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http://www.skstoa.com/display/goods/22047379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39FDEB-D6DF-4362-A2BA-8D043034DC8D}"/>
              </a:ext>
            </a:extLst>
          </p:cNvPr>
          <p:cNvSpPr txBox="1"/>
          <p:nvPr/>
        </p:nvSpPr>
        <p:spPr>
          <a:xfrm>
            <a:off x="6649188" y="1449094"/>
            <a:ext cx="54310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www.chicfox.co.kr/shop/shopdetail.html?branduid=496304&amp;ref=naver_open&amp;n_media=11068&amp;n_query=%EB%B6%80%EC%B8%A0%EC%BB%B7%EC%8A%AC%EB%9E%99%EC%8A%A4&amp;n_rank=2&amp;n_ad_group=grp-a001-02-000000003182803&amp;n_ad=nad-a001-02-000000105249278&amp;n_campaign_type=2&amp;n_mall_pid=496304&amp;n_ad_group_type=2&amp;NaPm=ct%3Dkgdp2rjs%7Cci%3D0AW0001_V8DtyqS3TfoK%7Ctr%3Dpla%7Chk%3D12425af05c7a625e850b8bb12f84541530e3208c</a:t>
            </a:r>
            <a:endParaRPr lang="en-US" altLang="ko-KR" sz="10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EE4C305-4FA7-44FE-9198-5D774773B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30" y="1259221"/>
            <a:ext cx="445047" cy="94496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6EBE960-CA99-48C1-B54A-4562B968F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496" y="989032"/>
            <a:ext cx="2414225" cy="258492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861D029-AC6C-4F26-A432-588AD672B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0584" y="2606042"/>
            <a:ext cx="1737511" cy="374326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1D9AE56-86DC-40C6-B510-2D7442617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671" y="4867195"/>
            <a:ext cx="2109399" cy="146316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12D3C0F-64AE-46D1-B0B7-463FD9EFA5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1162" y="3191221"/>
            <a:ext cx="1731414" cy="1914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9708E-2A4E-4342-8A05-08F272342E7B}"/>
              </a:ext>
            </a:extLst>
          </p:cNvPr>
          <p:cNvSpPr txBox="1"/>
          <p:nvPr/>
        </p:nvSpPr>
        <p:spPr>
          <a:xfrm>
            <a:off x="6316714" y="4871982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정장인듯</a:t>
            </a:r>
            <a:r>
              <a:rPr lang="ko-KR" altLang="en-US" dirty="0"/>
              <a:t> </a:t>
            </a:r>
            <a:r>
              <a:rPr lang="ko-KR" altLang="en-US" dirty="0" err="1"/>
              <a:t>정장아닌</a:t>
            </a:r>
            <a:r>
              <a:rPr lang="ko-KR" altLang="en-US" dirty="0"/>
              <a:t> 느낌 연출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무난한 </a:t>
            </a:r>
            <a:r>
              <a:rPr lang="ko-KR" altLang="en-US" dirty="0" err="1"/>
              <a:t>코디지만</a:t>
            </a:r>
            <a:r>
              <a:rPr lang="ko-KR" altLang="en-US" dirty="0"/>
              <a:t> 상의의 색깔을 밝게 하여 정장 같지만</a:t>
            </a:r>
            <a:endParaRPr lang="en-US" altLang="ko-KR" dirty="0"/>
          </a:p>
          <a:p>
            <a:r>
              <a:rPr lang="ko-KR" altLang="en-US" dirty="0"/>
              <a:t>정장이 아닌 격식 있는 코디가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647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5CE3FF8-9BFA-42C4-8776-83B5DD408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056" b="51667" l="25833" r="38177"/>
                    </a14:imgEffect>
                  </a14:imgLayer>
                </a14:imgProps>
              </a:ext>
            </a:extLst>
          </a:blip>
          <a:srcRect l="25605" t="30840" r="61542" b="50122"/>
          <a:stretch/>
        </p:blipFill>
        <p:spPr>
          <a:xfrm rot="20806822">
            <a:off x="2315255" y="2880631"/>
            <a:ext cx="1989610" cy="16577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2FFD49-F3F0-4F98-AE77-AC84AC567427}"/>
              </a:ext>
            </a:extLst>
          </p:cNvPr>
          <p:cNvSpPr txBox="1"/>
          <p:nvPr/>
        </p:nvSpPr>
        <p:spPr>
          <a:xfrm>
            <a:off x="5676900" y="1502610"/>
            <a:ext cx="111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AAA47-C1E4-4AC4-8A6F-86B7AF7AC93C}"/>
              </a:ext>
            </a:extLst>
          </p:cNvPr>
          <p:cNvSpPr txBox="1"/>
          <p:nvPr/>
        </p:nvSpPr>
        <p:spPr>
          <a:xfrm>
            <a:off x="6556050" y="1599055"/>
            <a:ext cx="5091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https://www2.hm.com/ko_kr/productpage.0718939005.html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5F716-6FCD-4CEE-B2E4-47290993F1D2}"/>
              </a:ext>
            </a:extLst>
          </p:cNvPr>
          <p:cNvSpPr txBox="1"/>
          <p:nvPr/>
        </p:nvSpPr>
        <p:spPr>
          <a:xfrm>
            <a:off x="6556050" y="1981719"/>
            <a:ext cx="50917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https://www.ssfshop.com/8seconds/GM0019021438594/good?dspCtgryNo=SFMA41A05&amp;brandShopNo=BDMA07A01&amp;brndShopId=8SBSS&amp;keyword=&amp;leftBrandNM=&amp;utag=ref_cat:SFMA41A05$ref_brn:BDMA07A01$ref_gtp:GNRL_CTGRY$ref_br:8SBSS$set:2$dpos:35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D2430-5012-413F-BBB8-71E10FE16440}"/>
              </a:ext>
            </a:extLst>
          </p:cNvPr>
          <p:cNvSpPr txBox="1"/>
          <p:nvPr/>
        </p:nvSpPr>
        <p:spPr>
          <a:xfrm>
            <a:off x="6556050" y="2899489"/>
            <a:ext cx="3624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https://www2.hm.com/ko_kr/productpage.0610321003.html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48E036-50B2-41D8-B4E3-BEAE885A6579}"/>
              </a:ext>
            </a:extLst>
          </p:cNvPr>
          <p:cNvSpPr txBox="1"/>
          <p:nvPr/>
        </p:nvSpPr>
        <p:spPr>
          <a:xfrm>
            <a:off x="6556050" y="3393379"/>
            <a:ext cx="4954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7"/>
              </a:rPr>
              <a:t>https://www.zara.com/kr/ko/%EB%AF%B8%EB%8B%88-%EB%B2%84%ED%82%B7%EB%B0%B1-p13827004.html?v1=12324591&amp;v2=1180697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4A1D18-82C1-4968-9A77-D3C246F43E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15" b="85463" l="2344" r="33281">
                        <a14:foregroundMark x1="9010" y1="37778" x2="5260" y2="73148"/>
                        <a14:foregroundMark x1="5000" y1="73519" x2="4740" y2="77593"/>
                        <a14:foregroundMark x1="4583" y1="77593" x2="7552" y2="81389"/>
                        <a14:foregroundMark x1="27969" y1="81944" x2="31875" y2="79259"/>
                        <a14:foregroundMark x1="30573" y1="68148" x2="28177" y2="43704"/>
                        <a14:foregroundMark x1="15677" y1="23519" x2="20156" y2="23241"/>
                        <a14:foregroundMark x1="10000" y1="28056" x2="9375" y2="30093"/>
                        <a14:foregroundMark x1="13177" y1="25463" x2="14896" y2="25463"/>
                        <a14:foregroundMark x1="26615" y1="28981" x2="25156" y2="26296"/>
                        <a14:foregroundMark x1="24896" y1="26296" x2="22448" y2="25370"/>
                      </a14:backgroundRemoval>
                    </a14:imgEffect>
                  </a14:imgLayer>
                </a14:imgProps>
              </a:ext>
            </a:extLst>
          </a:blip>
          <a:srcRect l="3107" t="18650" r="67137" b="15884"/>
          <a:stretch/>
        </p:blipFill>
        <p:spPr>
          <a:xfrm rot="489347">
            <a:off x="1517843" y="990089"/>
            <a:ext cx="2298918" cy="28450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117A6B-D9C7-4986-A982-D9013F521C4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8007" b="96503" l="10121" r="62551">
                        <a14:backgroundMark x1="45344" y1="68881" x2="45344" y2="78671"/>
                        <a14:backgroundMark x1="56478" y1="83741" x2="57895" y2="83916"/>
                      </a14:backgroundRemoval>
                    </a14:imgEffect>
                  </a14:imgLayer>
                </a14:imgProps>
              </a:ext>
            </a:extLst>
          </a:blip>
          <a:srcRect l="10250" t="67109" r="35730" b="2764"/>
          <a:stretch/>
        </p:blipFill>
        <p:spPr>
          <a:xfrm>
            <a:off x="755074" y="4101265"/>
            <a:ext cx="1626889" cy="10505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0E7B5E-000D-462E-8EBF-B9187070C35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245" b="66434" l="3644" r="36235">
                        <a14:backgroundMark x1="28745" y1="37063" x2="26923" y2="40035"/>
                      </a14:backgroundRemoval>
                    </a14:imgEffect>
                  </a14:imgLayer>
                </a14:imgProps>
              </a:ext>
            </a:extLst>
          </a:blip>
          <a:srcRect l="3092" t="29067" r="61557" b="33806"/>
          <a:stretch/>
        </p:blipFill>
        <p:spPr>
          <a:xfrm>
            <a:off x="328658" y="2236367"/>
            <a:ext cx="1448881" cy="1761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700AC-99A5-46E6-B1E6-0C51308A479C}"/>
              </a:ext>
            </a:extLst>
          </p:cNvPr>
          <p:cNvSpPr txBox="1"/>
          <p:nvPr/>
        </p:nvSpPr>
        <p:spPr>
          <a:xfrm>
            <a:off x="5865046" y="4743881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스트라이프 </a:t>
            </a:r>
            <a:r>
              <a:rPr lang="en-US" altLang="ko-KR" dirty="0"/>
              <a:t>+ </a:t>
            </a:r>
            <a:r>
              <a:rPr lang="ko-KR" altLang="en-US" dirty="0"/>
              <a:t>체크 세련된 느낌 연출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대부분 상의 하의에 둘 다 무늬가 있는 것을 입지 않지만 은은한 톤이라면 충분히 세련된 느낌을 연출할 수 있다</a:t>
            </a:r>
            <a:r>
              <a:rPr lang="en-US" altLang="ko-KR" dirty="0"/>
              <a:t>. </a:t>
            </a:r>
            <a:r>
              <a:rPr lang="ko-KR" altLang="en-US" dirty="0"/>
              <a:t>톤은 같게 하되 다른 색을 사용하여 코디해보자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957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BA4EF-BF74-4D84-9D2C-388174549115}"/>
              </a:ext>
            </a:extLst>
          </p:cNvPr>
          <p:cNvSpPr txBox="1"/>
          <p:nvPr/>
        </p:nvSpPr>
        <p:spPr>
          <a:xfrm>
            <a:off x="7446697" y="1502610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귀걸이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BE9201-AEFA-485C-A249-E90C81D67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067" b="97440" l="57165" r="94665"/>
                    </a14:imgEffect>
                  </a14:imgLayer>
                </a14:imgProps>
              </a:ext>
            </a:extLst>
          </a:blip>
          <a:srcRect l="56744" t="50146" r="5763" b="2079"/>
          <a:stretch/>
        </p:blipFill>
        <p:spPr>
          <a:xfrm>
            <a:off x="676115" y="3693376"/>
            <a:ext cx="1437748" cy="1963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BBD3EE-F63C-4417-9351-E28F62F28DFA}"/>
              </a:ext>
            </a:extLst>
          </p:cNvPr>
          <p:cNvSpPr txBox="1"/>
          <p:nvPr/>
        </p:nvSpPr>
        <p:spPr>
          <a:xfrm>
            <a:off x="8407159" y="1562658"/>
            <a:ext cx="2405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https://ko.codibook.net/item/8230945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39B53-A7C2-4646-9127-A5C6C11973C7}"/>
              </a:ext>
            </a:extLst>
          </p:cNvPr>
          <p:cNvSpPr txBox="1"/>
          <p:nvPr/>
        </p:nvSpPr>
        <p:spPr>
          <a:xfrm>
            <a:off x="8407159" y="2121602"/>
            <a:ext cx="249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https://ko.codibook.net/item/8218031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F94F2A-F130-4669-A422-71C6A46E6999}"/>
              </a:ext>
            </a:extLst>
          </p:cNvPr>
          <p:cNvSpPr txBox="1"/>
          <p:nvPr/>
        </p:nvSpPr>
        <p:spPr>
          <a:xfrm>
            <a:off x="8407159" y="2672160"/>
            <a:ext cx="2584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https://ko.codibook.net/item/8227913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A78E0-F822-47FD-AC48-D3729BF83163}"/>
              </a:ext>
            </a:extLst>
          </p:cNvPr>
          <p:cNvSpPr txBox="1"/>
          <p:nvPr/>
        </p:nvSpPr>
        <p:spPr>
          <a:xfrm>
            <a:off x="8407159" y="3222718"/>
            <a:ext cx="2502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7"/>
              </a:rPr>
              <a:t>https://ko.codibook.net/item/8227973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BE12D-09CA-4551-9ADF-BEF85C27BC82}"/>
              </a:ext>
            </a:extLst>
          </p:cNvPr>
          <p:cNvSpPr txBox="1"/>
          <p:nvPr/>
        </p:nvSpPr>
        <p:spPr>
          <a:xfrm>
            <a:off x="8407159" y="3773276"/>
            <a:ext cx="2456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8"/>
              </a:rPr>
              <a:t>https://ko.codibook.net/item/8228181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7170" name="Picture 2" descr="(9set)베리어스E">
            <a:extLst>
              <a:ext uri="{FF2B5EF4-FFF2-40B4-BE49-F238E27FC236}">
                <a16:creationId xmlns:a16="http://schemas.microsoft.com/office/drawing/2014/main" id="{3C2FFBC9-D33D-46E0-B3B8-2E69D75AC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355" b="81869" l="31750" r="694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21" t="76204" r="30413" b="17498"/>
          <a:stretch/>
        </p:blipFill>
        <p:spPr bwMode="auto">
          <a:xfrm>
            <a:off x="559266" y="1598702"/>
            <a:ext cx="1554597" cy="184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BE65F5E-8823-4DAE-BEC0-EB2D1B85A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3811" y="949938"/>
            <a:ext cx="2542252" cy="2743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1DAAAA-885B-4785-9EC8-6CC30DA4F1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0985" y="2137145"/>
            <a:ext cx="2456901" cy="40724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83506B2-37D3-4888-8D71-B42B5750E7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3097" y="1961301"/>
            <a:ext cx="1786300" cy="2415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951C86-1A8F-4A71-87B1-6EDC6CFB969A}"/>
              </a:ext>
            </a:extLst>
          </p:cNvPr>
          <p:cNvSpPr txBox="1"/>
          <p:nvPr/>
        </p:nvSpPr>
        <p:spPr>
          <a:xfrm>
            <a:off x="5516296" y="4732298"/>
            <a:ext cx="6675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평범한 코디에 액세서리를 더하면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와이드 바지와 카라 니트로 멋스러운 느낌을 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대충 입고 나온 듯하지만 액세사리를 이용하여 패션을 놓치지 않는 코디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727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5E90426-0C00-421E-9E44-22BDFCF3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71" y="1064236"/>
            <a:ext cx="2298391" cy="2487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B1CFCD-73CD-4CB5-B407-59AA905A6B68}"/>
              </a:ext>
            </a:extLst>
          </p:cNvPr>
          <p:cNvSpPr txBox="1"/>
          <p:nvPr/>
        </p:nvSpPr>
        <p:spPr>
          <a:xfrm>
            <a:off x="7418534" y="1471341"/>
            <a:ext cx="111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귀걸이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헤어밴드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F1E30-2615-4A9E-9A5F-A5A06FAFB2B1}"/>
              </a:ext>
            </a:extLst>
          </p:cNvPr>
          <p:cNvSpPr txBox="1"/>
          <p:nvPr/>
        </p:nvSpPr>
        <p:spPr>
          <a:xfrm>
            <a:off x="8365958" y="1553853"/>
            <a:ext cx="24331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https://ko.codibook.net/item/8231243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82174-EDC2-4C38-9CAF-28998CD35837}"/>
              </a:ext>
            </a:extLst>
          </p:cNvPr>
          <p:cNvSpPr txBox="1"/>
          <p:nvPr/>
        </p:nvSpPr>
        <p:spPr>
          <a:xfrm>
            <a:off x="8364302" y="3151510"/>
            <a:ext cx="2606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https://ko.codibook.net/item/8227983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31340-6072-46A1-AF2D-8B7A1033344C}"/>
              </a:ext>
            </a:extLst>
          </p:cNvPr>
          <p:cNvSpPr txBox="1"/>
          <p:nvPr/>
        </p:nvSpPr>
        <p:spPr>
          <a:xfrm>
            <a:off x="8536134" y="3749401"/>
            <a:ext cx="2543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https://ko.codibook.net/item/8228180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8557C-B0F8-411C-BFA9-E992AFD16E7D}"/>
              </a:ext>
            </a:extLst>
          </p:cNvPr>
          <p:cNvSpPr txBox="1"/>
          <p:nvPr/>
        </p:nvSpPr>
        <p:spPr>
          <a:xfrm>
            <a:off x="8752034" y="4355866"/>
            <a:ext cx="271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https://ko.codibook.net/item/8195561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92B69-58DF-4092-ADE0-4258C906749E}"/>
              </a:ext>
            </a:extLst>
          </p:cNvPr>
          <p:cNvSpPr txBox="1"/>
          <p:nvPr/>
        </p:nvSpPr>
        <p:spPr>
          <a:xfrm>
            <a:off x="8360788" y="2638316"/>
            <a:ext cx="26137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7"/>
              </a:rPr>
              <a:t>https://ko.codibook.net/item/8229866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B82A9-77C1-414C-A33E-3458D9C6A488}"/>
              </a:ext>
            </a:extLst>
          </p:cNvPr>
          <p:cNvSpPr txBox="1"/>
          <p:nvPr/>
        </p:nvSpPr>
        <p:spPr>
          <a:xfrm>
            <a:off x="8364302" y="2087540"/>
            <a:ext cx="24331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8"/>
              </a:rPr>
              <a:t>https://ko.codibook.net/item/8224381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3BCAF7E-0AB8-44F8-BB39-7495E8CAD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0956" y="2473046"/>
            <a:ext cx="2040730" cy="33911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371A753-03A9-4A46-A952-F33D6F844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8526" y="1256794"/>
            <a:ext cx="774259" cy="220084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D73810-27D4-43DE-B3ED-BD7E16FA64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7270" y="3460288"/>
            <a:ext cx="914479" cy="9083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28E3F2B-507A-4E85-95B8-65E453A7CB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1686" y="4528430"/>
            <a:ext cx="1072989" cy="12802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3EB4C50-FD36-418B-BE12-B65E5EA961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2651" y="1606827"/>
            <a:ext cx="475529" cy="701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62621A-CBB8-41B7-A17E-70BEFD359DE1}"/>
              </a:ext>
            </a:extLst>
          </p:cNvPr>
          <p:cNvSpPr txBox="1"/>
          <p:nvPr/>
        </p:nvSpPr>
        <p:spPr>
          <a:xfrm>
            <a:off x="6458250" y="5150410"/>
            <a:ext cx="573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청순청순</a:t>
            </a:r>
            <a:r>
              <a:rPr lang="ko-KR" altLang="en-US" dirty="0"/>
              <a:t> 가을여자 코디하기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노란색과 갈색을 같이 사용하여 가벼운 가을 분위기를 연출할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136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5C2CAD-5593-4CCA-ACA3-9340CA99D50E}"/>
              </a:ext>
            </a:extLst>
          </p:cNvPr>
          <p:cNvSpPr txBox="1"/>
          <p:nvPr/>
        </p:nvSpPr>
        <p:spPr>
          <a:xfrm>
            <a:off x="6928184" y="1502610"/>
            <a:ext cx="111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헤어밴드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122E5-2120-460A-9BBC-A97C7D99891B}"/>
              </a:ext>
            </a:extLst>
          </p:cNvPr>
          <p:cNvSpPr txBox="1"/>
          <p:nvPr/>
        </p:nvSpPr>
        <p:spPr>
          <a:xfrm>
            <a:off x="8045784" y="1502610"/>
            <a:ext cx="254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https://ko.codibook.net/item/8227894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AF6C0-D391-42D3-8022-BB45A5ED90F1}"/>
              </a:ext>
            </a:extLst>
          </p:cNvPr>
          <p:cNvSpPr txBox="1"/>
          <p:nvPr/>
        </p:nvSpPr>
        <p:spPr>
          <a:xfrm>
            <a:off x="8045784" y="3223686"/>
            <a:ext cx="2555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https://ko.codibook.net/item/8228122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59AD4-8E64-44C3-90CB-CEC48C416776}"/>
              </a:ext>
            </a:extLst>
          </p:cNvPr>
          <p:cNvSpPr txBox="1"/>
          <p:nvPr/>
        </p:nvSpPr>
        <p:spPr>
          <a:xfrm>
            <a:off x="8064244" y="3765961"/>
            <a:ext cx="2518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https://ko.codibook.net/item/8143073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4C8F5-D67B-4958-841E-DF214883D80C}"/>
              </a:ext>
            </a:extLst>
          </p:cNvPr>
          <p:cNvSpPr txBox="1"/>
          <p:nvPr/>
        </p:nvSpPr>
        <p:spPr>
          <a:xfrm>
            <a:off x="8045784" y="2666605"/>
            <a:ext cx="2487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https://ko.codibook.net/item/8228167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71C964-7467-4A3C-A6F9-9DA5DBF6FA4A}"/>
              </a:ext>
            </a:extLst>
          </p:cNvPr>
          <p:cNvSpPr txBox="1"/>
          <p:nvPr/>
        </p:nvSpPr>
        <p:spPr>
          <a:xfrm>
            <a:off x="8045784" y="2044885"/>
            <a:ext cx="246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https://ko.codibook.net/item/8155710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2074D02-159E-4193-912D-7989D50D45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093" b="58519" l="43125" r="61875">
                        <a14:backgroundMark x1="44531" y1="39907" x2="45208" y2="41574"/>
                        <a14:backgroundMark x1="44531" y1="48241" x2="46667" y2="53704"/>
                        <a14:backgroundMark x1="53698" y1="40741" x2="52500" y2="41389"/>
                        <a14:backgroundMark x1="52240" y1="29907" x2="50833" y2="31111"/>
                        <a14:backgroundMark x1="51458" y1="40370" x2="52396" y2="44074"/>
                        <a14:backgroundMark x1="54583" y1="38611" x2="54063" y2="39352"/>
                        <a14:backgroundMark x1="51563" y1="45093" x2="52708" y2="45185"/>
                      </a14:backgroundRemoval>
                    </a14:imgEffect>
                  </a14:imgLayer>
                </a14:imgProps>
              </a:ext>
            </a:extLst>
          </a:blip>
          <a:srcRect l="43174" t="25000" r="37188" b="40392"/>
          <a:stretch/>
        </p:blipFill>
        <p:spPr>
          <a:xfrm>
            <a:off x="3889417" y="3168340"/>
            <a:ext cx="1117601" cy="11078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A114BF7-5E90-4B68-9D84-A607E4993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346" y="1153182"/>
            <a:ext cx="2517866" cy="23044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D07C3FD-CFCA-42B9-A241-6636AA62CD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1253" y="2444995"/>
            <a:ext cx="1670449" cy="27739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873252C-66C9-4E1B-8435-962770463C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8684" y="4276209"/>
            <a:ext cx="1359526" cy="9205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290CB88-1D81-4FFC-A9B8-D3213C4C98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540" y="1502610"/>
            <a:ext cx="1097375" cy="25056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ECB9F4-67B8-4A71-B7BB-BF23E1AAFBC6}"/>
              </a:ext>
            </a:extLst>
          </p:cNvPr>
          <p:cNvSpPr txBox="1"/>
          <p:nvPr/>
        </p:nvSpPr>
        <p:spPr>
          <a:xfrm>
            <a:off x="5367387" y="4801870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롱치마</a:t>
            </a:r>
            <a:r>
              <a:rPr lang="ko-KR" altLang="en-US" dirty="0"/>
              <a:t> 코디 어렵지 않아요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롱 면치마와 맨투맨의 조합은 무조건 정답</a:t>
            </a:r>
            <a:r>
              <a:rPr lang="en-US" altLang="ko-KR" dirty="0"/>
              <a:t>! </a:t>
            </a:r>
            <a:r>
              <a:rPr lang="ko-KR" altLang="en-US" dirty="0"/>
              <a:t>키가 크다면 길이가 긴 양말과 함께 매치해도 좋다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밋밋한 코디에 </a:t>
            </a:r>
            <a:r>
              <a:rPr lang="ko-KR" altLang="en-US" dirty="0" err="1"/>
              <a:t>헤어밴드로</a:t>
            </a:r>
            <a:r>
              <a:rPr lang="ko-KR" altLang="en-US" dirty="0"/>
              <a:t> 포인트를 주는 것도 </a:t>
            </a:r>
            <a:r>
              <a:rPr lang="ko-KR" altLang="en-US" dirty="0" err="1"/>
              <a:t>꿀팁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678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DB8362-8CD4-4020-B8A5-352672A4116A}"/>
              </a:ext>
            </a:extLst>
          </p:cNvPr>
          <p:cNvSpPr txBox="1"/>
          <p:nvPr/>
        </p:nvSpPr>
        <p:spPr>
          <a:xfrm>
            <a:off x="5537200" y="570349"/>
            <a:ext cx="1117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11046-CB7C-4D43-9DA1-3E49F55E35D5}"/>
              </a:ext>
            </a:extLst>
          </p:cNvPr>
          <p:cNvSpPr txBox="1"/>
          <p:nvPr/>
        </p:nvSpPr>
        <p:spPr>
          <a:xfrm>
            <a:off x="6304547" y="570349"/>
            <a:ext cx="56861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spao.elandmall.com/goods/initGoodsDetail.action?goods_no=1902283820&amp;vir_vend_no=VV16001887&amp;sale_shop_divi_cd=11&amp;disp_ctg_no=&amp;sale_area_no=D1606000566&amp;tr_yn=N&amp;conts_dist_no=1902283820&amp;conts_divi_cd=20&amp;rel_no=1902283820&amp;rel_divi_cd=10&amp;brand_nm=%EC%8A%A4%ED%8C%8C%EC%98%A4&amp;goods_nm=%EC%8A%A4%ED%8A%B8%EB%9D%BC%EC%9D%B4%ED%94%84+%EB%B0%B0%EC%83%89+%ED%8B%B0%EC%85%94%EC%B8%A0_SPLS923G09&amp;cust_sale_price=19900&amp;ga_ctg_nm=TOP&amp;dlp_list=&amp;dlp_category=WOMEN/TOP/%ED%8B%B0%EC%85%94%EC%B8%A0(%EC%8A%A4%ED%8A%B8%EB%9D%BC%EC%9D%B4%ED%94%84)</a:t>
            </a:r>
            <a:endParaRPr lang="en-US" altLang="ko-KR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B5A62-9543-4840-961A-65617E2EB59E}"/>
              </a:ext>
            </a:extLst>
          </p:cNvPr>
          <p:cNvSpPr txBox="1"/>
          <p:nvPr/>
        </p:nvSpPr>
        <p:spPr>
          <a:xfrm>
            <a:off x="6304547" y="2001510"/>
            <a:ext cx="54334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hop.mango.com/kr/%E1%84%8B%E1%85%A7%E1%84%89%E1%85%A5%E1%86%BC/%E1%84%89%E1%85%B3%E1%84%8F%E1%85%A5%E1%84%90%E1%85%B3-%E1%84%89%E1%85%AD%E1%84%90%E1%85%B3/%E1%84%83%E1%85%A6%E1%84%82%E1%85%B5%E1%86%B7-%E1%84%86%E1%85%B5%E1%84%82%E1%85%B5%E1%84%89%E1%85%B3%E1%84%8F%E1%85%A5%E1%84%90%E1%85%B3_53080547.html?c=TN&amp;n=1&amp;s=prendas_she.familia;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A686A-B248-45F1-B0E8-F3B8195F13A0}"/>
              </a:ext>
            </a:extLst>
          </p:cNvPr>
          <p:cNvSpPr txBox="1"/>
          <p:nvPr/>
        </p:nvSpPr>
        <p:spPr>
          <a:xfrm>
            <a:off x="6304547" y="3429000"/>
            <a:ext cx="54334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spao.elandmall.com/goods/initGoodsDetail.action?goods_no=1901208175&amp;vir_vend_no=VV16001887&amp;sale_shop_divi_cd=11&amp;disp_ctg_no=&amp;sale_area_no=D1606000566&amp;tr_yn=N&amp;conts_dist_no=1901208175&amp;conts_divi_cd=20&amp;rel_no=1901208175&amp;rel_divi_cd=10&amp;brand_nm=%EC%8A%A4%ED%8C%8C%EC%98%A4&amp;goods_nm=(%ED%98%9C%EC%9E%90)+3D%EB%B0%9C%EC%88%98+%EC%8A%A4%EB%8B%88%EC%BB%A4%EC%A6%88_SPPG923A03&amp;cust_sale_price=19900&amp;ga_ctg_nm=%EC%8B%A0%EB%B0%9C&amp;dlp_list=&amp;dlp_category=ACC/%EC%8B%A0%EB%B0%9C/%EC%8A%A4%EB%8B%88%EC%BB%A4%EC%A6%88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8B114-C405-404A-B888-EC84823FAD99}"/>
              </a:ext>
            </a:extLst>
          </p:cNvPr>
          <p:cNvSpPr txBox="1"/>
          <p:nvPr/>
        </p:nvSpPr>
        <p:spPr>
          <a:xfrm>
            <a:off x="6316580" y="5010842"/>
            <a:ext cx="56740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://mixxo.elandmall.com/goods/initGoodsDetail.action?goods_no=1901249531&amp;vir_vend_no=VV16001926&amp;sale_shop_divi_cd=11&amp;disp_ctg_no=&amp;sale_area_no=D1606000566&amp;tr_yn=N&amp;conts_dist_no=1901249531&amp;conts_divi_cd=20&amp;rel_no=1901249531&amp;rel_divi_cd=10&amp;brand_nm=%EB%AF%B8%EC%8F%98&amp;goods_nm=%EB%89%B4+%EC%8A%A4%ED%80%98%EC%96%B4+%EC%97%90%EC%BD%94%EB%B0%B1+MIABX924MG&amp;cust_sale_price=19900&amp;ga_ctg_nm=%EB%B0%B1&amp;dlp_list=&amp;dlp_category=ACCESSORY/%EB%B0%B1/%EC%97%90%EC%BD%94%EB%B0%B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131C8D-989A-4AAD-AE2A-38DB892C1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431" b="100000" l="51969" r="90748">
                        <a14:foregroundMark x1="87598" y1="91562" x2="72047" y2="95691"/>
                        <a14:foregroundMark x1="88583" y1="90126" x2="88583" y2="92460"/>
                      </a14:backgroundRemoval>
                    </a14:imgEffect>
                  </a14:imgLayer>
                </a14:imgProps>
              </a:ext>
            </a:extLst>
          </a:blip>
          <a:srcRect l="48826" t="80567"/>
          <a:stretch/>
        </p:blipFill>
        <p:spPr>
          <a:xfrm>
            <a:off x="3213433" y="3067719"/>
            <a:ext cx="1735418" cy="7225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03EFF8-8112-47C4-B808-B04FE1D28F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97" b="78636" l="65157" r="100000">
                        <a14:foregroundMark x1="77362" y1="43986" x2="83071" y2="17594"/>
                        <a14:foregroundMark x1="84055" y1="18851" x2="92126" y2="47576"/>
                        <a14:backgroundMark x1="84055" y1="27469" x2="82283" y2="41472"/>
                        <a14:backgroundMark x1="79921" y1="42908" x2="89173" y2="44524"/>
                        <a14:backgroundMark x1="83858" y1="23519" x2="84055" y2="27469"/>
                      </a14:backgroundRemoval>
                    </a14:imgEffect>
                  </a14:imgLayer>
                </a14:imgProps>
              </a:ext>
            </a:extLst>
          </a:blip>
          <a:srcRect l="67107" t="15687" r="505" b="21263"/>
          <a:stretch/>
        </p:blipFill>
        <p:spPr>
          <a:xfrm>
            <a:off x="3522933" y="570349"/>
            <a:ext cx="1116418" cy="23830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B65C66-71A7-4B64-A6D4-41432DBA4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654" b="83662" l="14567" r="56102"/>
                    </a14:imgEffect>
                  </a14:imgLayer>
                </a14:imgProps>
              </a:ext>
            </a:extLst>
          </a:blip>
          <a:srcRect l="14934" t="49146" r="43024" b="16586"/>
          <a:stretch/>
        </p:blipFill>
        <p:spPr>
          <a:xfrm>
            <a:off x="1525110" y="2509342"/>
            <a:ext cx="1498442" cy="13391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A70B81-58D6-4AE2-B7BE-D2B44B00CA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" b="50449" l="591" r="73819"/>
                    </a14:imgEffect>
                  </a14:imgLayer>
                </a14:imgProps>
              </a:ext>
            </a:extLst>
          </a:blip>
          <a:srcRect r="26355" b="50130"/>
          <a:stretch/>
        </p:blipFill>
        <p:spPr>
          <a:xfrm>
            <a:off x="932103" y="570349"/>
            <a:ext cx="2624789" cy="1948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681E99-D609-493A-98F5-C30BAF14CEF7}"/>
              </a:ext>
            </a:extLst>
          </p:cNvPr>
          <p:cNvSpPr txBox="1"/>
          <p:nvPr/>
        </p:nvSpPr>
        <p:spPr>
          <a:xfrm>
            <a:off x="178736" y="5181492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얇은 </a:t>
            </a:r>
            <a:r>
              <a:rPr lang="ko-KR" altLang="en-US" dirty="0" err="1"/>
              <a:t>긴팔에</a:t>
            </a:r>
            <a:r>
              <a:rPr lang="ko-KR" altLang="en-US" dirty="0"/>
              <a:t> 치마</a:t>
            </a:r>
            <a:r>
              <a:rPr lang="en-US" altLang="ko-KR" dirty="0"/>
              <a:t>! </a:t>
            </a:r>
            <a:r>
              <a:rPr lang="ko-KR" altLang="en-US" dirty="0"/>
              <a:t>지금만 누릴 수 있는 특권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얇은 </a:t>
            </a:r>
            <a:r>
              <a:rPr lang="ko-KR" altLang="en-US" dirty="0" err="1"/>
              <a:t>긴팔에</a:t>
            </a:r>
            <a:r>
              <a:rPr lang="ko-KR" altLang="en-US" dirty="0"/>
              <a:t> 치마를 매치한다</a:t>
            </a:r>
            <a:r>
              <a:rPr lang="en-US" altLang="ko-KR" dirty="0"/>
              <a:t>. </a:t>
            </a:r>
            <a:r>
              <a:rPr lang="ko-KR" altLang="en-US" dirty="0"/>
              <a:t>요즘 같은 날씨에는</a:t>
            </a:r>
            <a:endParaRPr lang="en-US" altLang="ko-KR" dirty="0"/>
          </a:p>
          <a:p>
            <a:r>
              <a:rPr lang="ko-KR" altLang="en-US" dirty="0"/>
              <a:t>상의는 길게 하의는 짧게 코디하는 것이 좋다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단가라로 상의 느낌을 가볍게</a:t>
            </a:r>
            <a:r>
              <a:rPr lang="en-US" altLang="ko-KR" dirty="0"/>
              <a:t> </a:t>
            </a:r>
            <a:r>
              <a:rPr lang="ko-KR" altLang="en-US" dirty="0"/>
              <a:t>매치해보자</a:t>
            </a:r>
          </a:p>
        </p:txBody>
      </p:sp>
    </p:spTree>
    <p:extLst>
      <p:ext uri="{BB962C8B-B14F-4D97-AF65-F5344CB8AC3E}">
        <p14:creationId xmlns:p14="http://schemas.microsoft.com/office/powerpoint/2010/main" val="622570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1D9BBE-2A75-4785-B0E8-5E9AAC00BB15}"/>
              </a:ext>
            </a:extLst>
          </p:cNvPr>
          <p:cNvSpPr txBox="1"/>
          <p:nvPr/>
        </p:nvSpPr>
        <p:spPr>
          <a:xfrm>
            <a:off x="8049393" y="1436176"/>
            <a:ext cx="111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가디건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C678A-A567-4488-8A75-804202B0E420}"/>
              </a:ext>
            </a:extLst>
          </p:cNvPr>
          <p:cNvSpPr txBox="1"/>
          <p:nvPr/>
        </p:nvSpPr>
        <p:spPr>
          <a:xfrm>
            <a:off x="9354677" y="1436176"/>
            <a:ext cx="26480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https://ko.codibook.net/item/8223851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6CE42-AD7C-4D91-9606-E4B839F6C78D}"/>
              </a:ext>
            </a:extLst>
          </p:cNvPr>
          <p:cNvSpPr txBox="1"/>
          <p:nvPr/>
        </p:nvSpPr>
        <p:spPr>
          <a:xfrm>
            <a:off x="9354677" y="2032932"/>
            <a:ext cx="2499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https://ko.codibook.net/item/8212868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F935DA-FF77-4F58-BC00-4864E75BA9C3}"/>
              </a:ext>
            </a:extLst>
          </p:cNvPr>
          <p:cNvSpPr txBox="1"/>
          <p:nvPr/>
        </p:nvSpPr>
        <p:spPr>
          <a:xfrm>
            <a:off x="9354677" y="2564337"/>
            <a:ext cx="2499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https://ko.codibook.net/item/8224388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8EE11-0F72-4E0E-989D-F0814D7AA430}"/>
              </a:ext>
            </a:extLst>
          </p:cNvPr>
          <p:cNvSpPr txBox="1"/>
          <p:nvPr/>
        </p:nvSpPr>
        <p:spPr>
          <a:xfrm>
            <a:off x="9354677" y="3085970"/>
            <a:ext cx="24999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https://ko.codibook.net/item/8164550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522C199-EFEE-4A25-AFDD-704027AA76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352" b="84352" l="37604" r="60417"/>
                    </a14:imgEffect>
                  </a14:imgLayer>
                </a14:imgProps>
              </a:ext>
            </a:extLst>
          </a:blip>
          <a:srcRect l="37500" t="34074" r="39167" b="15185"/>
          <a:stretch/>
        </p:blipFill>
        <p:spPr>
          <a:xfrm>
            <a:off x="905946" y="901047"/>
            <a:ext cx="1749497" cy="214001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EC4252B-A31A-4522-88D9-F9604DCF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46" b="100000" l="10000" r="90000">
                        <a14:backgroundMark x1="37125" y1="14268" x2="58875" y2="14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62" y="885981"/>
            <a:ext cx="3080745" cy="315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C6B49F5-73B1-4E50-99D0-29B9791EA8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414" b="99353" l="9968" r="95177">
                        <a14:backgroundMark x1="54984" y1="79450" x2="54984" y2="94822"/>
                        <a14:backgroundMark x1="88103" y1="13430" x2="91961" y2="46440"/>
                        <a14:backgroundMark x1="90997" y1="46440" x2="92605" y2="64078"/>
                        <a14:backgroundMark x1="89711" y1="13107" x2="84244" y2="7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845" y="2385614"/>
            <a:ext cx="1781598" cy="37676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FA3AC4F-8871-4F70-A3BB-E75B0CD93D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5443" y="4307944"/>
            <a:ext cx="1423071" cy="1449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5DBB8B-CB99-4046-9695-D35B0547272A}"/>
              </a:ext>
            </a:extLst>
          </p:cNvPr>
          <p:cNvSpPr txBox="1"/>
          <p:nvPr/>
        </p:nvSpPr>
        <p:spPr>
          <a:xfrm>
            <a:off x="5682114" y="4424959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나무색으로 편하면서도 </a:t>
            </a:r>
            <a:r>
              <a:rPr lang="ko-KR" altLang="en-US" dirty="0" err="1"/>
              <a:t>꾸안꾸</a:t>
            </a:r>
            <a:r>
              <a:rPr lang="ko-KR" altLang="en-US" dirty="0"/>
              <a:t> 느낌 연출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낮에는 덥고 저녁에 선선한 날씨에는 </a:t>
            </a:r>
            <a:r>
              <a:rPr lang="ko-KR" altLang="en-US" dirty="0" err="1"/>
              <a:t>나시와</a:t>
            </a:r>
            <a:r>
              <a:rPr lang="ko-KR" altLang="en-US" dirty="0"/>
              <a:t> 가디건을 함께 코디한다</a:t>
            </a:r>
            <a:r>
              <a:rPr lang="en-US" altLang="ko-KR" dirty="0"/>
              <a:t>. </a:t>
            </a:r>
            <a:r>
              <a:rPr lang="ko-KR" altLang="en-US" dirty="0"/>
              <a:t>톤을 일치시켜 편안한 느낌도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262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36FA32-FD7D-412A-AFE9-360D68FEB3D8}"/>
              </a:ext>
            </a:extLst>
          </p:cNvPr>
          <p:cNvSpPr txBox="1"/>
          <p:nvPr/>
        </p:nvSpPr>
        <p:spPr>
          <a:xfrm>
            <a:off x="6857212" y="1053952"/>
            <a:ext cx="1394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r>
              <a:rPr lang="en-US" altLang="ko-KR" dirty="0"/>
              <a:t>, </a:t>
            </a:r>
            <a:r>
              <a:rPr lang="ko-KR" altLang="en-US" dirty="0"/>
              <a:t>벨트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C01A1-EE67-4C75-9FCC-001F18A3655F}"/>
              </a:ext>
            </a:extLst>
          </p:cNvPr>
          <p:cNvSpPr txBox="1"/>
          <p:nvPr/>
        </p:nvSpPr>
        <p:spPr>
          <a:xfrm>
            <a:off x="8092912" y="2832961"/>
            <a:ext cx="38318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2"/>
              </a:rPr>
              <a:t>https://www.charleskeith.com/kr/CK2-10270593_YELLOW.html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D7980-A3B6-4E28-BD31-CD0C01214BD0}"/>
              </a:ext>
            </a:extLst>
          </p:cNvPr>
          <p:cNvSpPr txBox="1"/>
          <p:nvPr/>
        </p:nvSpPr>
        <p:spPr>
          <a:xfrm>
            <a:off x="8092911" y="2054226"/>
            <a:ext cx="383187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https://www.zara.com/kr/ko/%EC%86%8C%ED%94%84%ED%8A%B8-%EB%A0%88%EB%8D%94-%EC%8A%A4%EB%8B%88%EC%BB%A4%EC%A6%88-p12419610.html?v1=74026714&amp;v2=1549267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3378D-A559-4F48-889F-8B7DB5E476B2}"/>
              </a:ext>
            </a:extLst>
          </p:cNvPr>
          <p:cNvSpPr txBox="1"/>
          <p:nvPr/>
        </p:nvSpPr>
        <p:spPr>
          <a:xfrm>
            <a:off x="8092911" y="1112308"/>
            <a:ext cx="3508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http://www.skstoa.com/display/goods/22028709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3A93E2-ECB3-4BB3-BC8B-FF4EA7711A0C}"/>
              </a:ext>
            </a:extLst>
          </p:cNvPr>
          <p:cNvSpPr txBox="1"/>
          <p:nvPr/>
        </p:nvSpPr>
        <p:spPr>
          <a:xfrm>
            <a:off x="8092913" y="1583267"/>
            <a:ext cx="35420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http://www.regularfit.co.kr/bottomskirt/?idx=196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1BB37F4-A6BF-4E76-B1E0-DFB419BDA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995" y="586331"/>
            <a:ext cx="2408129" cy="24751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EE2A308-658B-4C58-8EC7-117485424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494" y="2186681"/>
            <a:ext cx="1630312" cy="2708525"/>
          </a:xfrm>
          <a:prstGeom prst="rect">
            <a:avLst/>
          </a:prstGeom>
        </p:spPr>
      </p:pic>
      <p:pic>
        <p:nvPicPr>
          <p:cNvPr id="9219" name="그림 9218">
            <a:extLst>
              <a:ext uri="{FF2B5EF4-FFF2-40B4-BE49-F238E27FC236}">
                <a16:creationId xmlns:a16="http://schemas.microsoft.com/office/drawing/2014/main" id="{3F439957-6028-4768-8778-8669A7F90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1958" y="4904027"/>
            <a:ext cx="1780186" cy="883997"/>
          </a:xfrm>
          <a:prstGeom prst="rect">
            <a:avLst/>
          </a:prstGeom>
        </p:spPr>
      </p:pic>
      <p:pic>
        <p:nvPicPr>
          <p:cNvPr id="9224" name="그림 9223">
            <a:extLst>
              <a:ext uri="{FF2B5EF4-FFF2-40B4-BE49-F238E27FC236}">
                <a16:creationId xmlns:a16="http://schemas.microsoft.com/office/drawing/2014/main" id="{8F2A14F3-6C4E-4618-AFA6-E354BB739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05" y="1955485"/>
            <a:ext cx="1132225" cy="923273"/>
          </a:xfrm>
          <a:prstGeom prst="rect">
            <a:avLst/>
          </a:prstGeom>
        </p:spPr>
      </p:pic>
      <p:pic>
        <p:nvPicPr>
          <p:cNvPr id="9226" name="그림 9225">
            <a:extLst>
              <a:ext uri="{FF2B5EF4-FFF2-40B4-BE49-F238E27FC236}">
                <a16:creationId xmlns:a16="http://schemas.microsoft.com/office/drawing/2014/main" id="{C93C4751-B598-4F57-8CEB-155DD04339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661" y="3160304"/>
            <a:ext cx="1121761" cy="15119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285F9B-B70F-4A07-BA6C-52DC552EA283}"/>
              </a:ext>
            </a:extLst>
          </p:cNvPr>
          <p:cNvSpPr txBox="1"/>
          <p:nvPr/>
        </p:nvSpPr>
        <p:spPr>
          <a:xfrm>
            <a:off x="5367387" y="4801870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하늘하늘 가을여자 느낌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블라우스의 소매와 하의에 주름이 들어간 아이템을 사용함으로써 </a:t>
            </a:r>
            <a:r>
              <a:rPr lang="ko-KR" altLang="en-US" dirty="0" err="1"/>
              <a:t>여리여리한</a:t>
            </a:r>
            <a:r>
              <a:rPr lang="ko-KR" altLang="en-US" dirty="0"/>
              <a:t> 느낌을 준다</a:t>
            </a:r>
            <a:r>
              <a:rPr lang="en-US" altLang="ko-KR" dirty="0"/>
              <a:t>. </a:t>
            </a:r>
            <a:r>
              <a:rPr lang="ko-KR" altLang="en-US" dirty="0"/>
              <a:t>전체적인 아이보리 톤에 톤 다운된 노란색 가방을 들어 포인트를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37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34C559-FBA4-43D3-8946-A46E3FFBC86D}"/>
              </a:ext>
            </a:extLst>
          </p:cNvPr>
          <p:cNvSpPr txBox="1"/>
          <p:nvPr/>
        </p:nvSpPr>
        <p:spPr>
          <a:xfrm>
            <a:off x="6250244" y="626804"/>
            <a:ext cx="111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0B7FA-30E1-4FBA-B30D-79FCB9F3F6B6}"/>
              </a:ext>
            </a:extLst>
          </p:cNvPr>
          <p:cNvSpPr txBox="1"/>
          <p:nvPr/>
        </p:nvSpPr>
        <p:spPr>
          <a:xfrm>
            <a:off x="6935225" y="1616056"/>
            <a:ext cx="52567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https://www.seoulstore.com/products/1006674/detail?utm_source=naver&amp;utm_medium=post&amp;utm_campaign=%EC%97%90%EB%94%94%ED%84%B0%ED%95%98%EA%B5%AC&amp;utm_content=12%EC%9B%94%EC%B6%9C%EA%B7%BC%EB%A3%A9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474DD-B28E-49C9-A053-9644040A3FF5}"/>
              </a:ext>
            </a:extLst>
          </p:cNvPr>
          <p:cNvSpPr txBox="1"/>
          <p:nvPr/>
        </p:nvSpPr>
        <p:spPr>
          <a:xfrm>
            <a:off x="6935225" y="2677885"/>
            <a:ext cx="51289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https://www.seoulstore.com/products/1000676/detail?utm_source=naver&amp;utm_medium=post&amp;utm_campaign=%EC%97%90%EB%94%94%ED%84%B0%ED%95%98%EA%B5%AC&amp;utm_content=12%EC%9B%94%EC%B6%9C%EA%B7%BC%EB%A3%A9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19BBB-2358-4C30-B4BF-559BEF4B5464}"/>
              </a:ext>
            </a:extLst>
          </p:cNvPr>
          <p:cNvSpPr txBox="1"/>
          <p:nvPr/>
        </p:nvSpPr>
        <p:spPr>
          <a:xfrm>
            <a:off x="6935225" y="3739714"/>
            <a:ext cx="51289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https://ko.codibook.net/item/8231459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7934C-5AF5-4D0E-B136-82C88CD99098}"/>
              </a:ext>
            </a:extLst>
          </p:cNvPr>
          <p:cNvSpPr txBox="1"/>
          <p:nvPr/>
        </p:nvSpPr>
        <p:spPr>
          <a:xfrm>
            <a:off x="7111181" y="626804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https://www.seoulstore.com/products/998343/detail?utm_source=naver&amp;utm_medium=post&amp;utm_campaign=%EC%97%90%EB%94%94%ED%84%B0%ED%95%98%EA%B5%AC&amp;utm_content=12%EC%9B%94%EC%B6%9C%EA%B7%BC%EB%A3%A9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E1F0B7-6E95-4A88-AC1C-C1045683BB81}"/>
              </a:ext>
            </a:extLst>
          </p:cNvPr>
          <p:cNvGrpSpPr/>
          <p:nvPr/>
        </p:nvGrpSpPr>
        <p:grpSpPr>
          <a:xfrm>
            <a:off x="680225" y="820626"/>
            <a:ext cx="5123431" cy="4884330"/>
            <a:chOff x="680225" y="820626"/>
            <a:chExt cx="5123431" cy="488433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9421154-B754-4519-8881-D7044127E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225" y="820626"/>
              <a:ext cx="3054361" cy="482845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91EE6F8-32F2-4815-B6CB-A8F623D40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706"/>
            <a:stretch/>
          </p:blipFill>
          <p:spPr>
            <a:xfrm>
              <a:off x="2642557" y="2051796"/>
              <a:ext cx="2070686" cy="365316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AA02C6E-1438-4EF6-9830-5FB43D48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01454" y="1075565"/>
              <a:ext cx="1402202" cy="253615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5CACA4-DFE0-4D55-96F9-59E25BE2D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90129" y="3488656"/>
              <a:ext cx="1603387" cy="13168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6EE0E-3376-4560-85CA-1302BD9B3173}"/>
              </a:ext>
            </a:extLst>
          </p:cNvPr>
          <p:cNvSpPr txBox="1"/>
          <p:nvPr/>
        </p:nvSpPr>
        <p:spPr>
          <a:xfrm>
            <a:off x="6096000" y="4910412"/>
            <a:ext cx="587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블랙과 체크의 만남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아우터</a:t>
            </a:r>
            <a:r>
              <a:rPr lang="ko-KR" altLang="en-US" dirty="0"/>
              <a:t> 상의</a:t>
            </a:r>
            <a:r>
              <a:rPr lang="en-US" altLang="ko-KR" dirty="0"/>
              <a:t>, </a:t>
            </a:r>
            <a:r>
              <a:rPr lang="ko-KR" altLang="en-US" dirty="0"/>
              <a:t>가방</a:t>
            </a:r>
            <a:r>
              <a:rPr lang="en-US" altLang="ko-KR" dirty="0"/>
              <a:t>, </a:t>
            </a:r>
            <a:r>
              <a:rPr lang="ko-KR" altLang="en-US" dirty="0"/>
              <a:t>신발을 모두 블랙으로 맞추고</a:t>
            </a:r>
            <a:endParaRPr lang="en-US" altLang="ko-KR" dirty="0"/>
          </a:p>
          <a:p>
            <a:r>
              <a:rPr lang="ko-KR" altLang="en-US" dirty="0"/>
              <a:t>하의만 체크로 포인트를 주어 지루하지 않으면서도</a:t>
            </a:r>
            <a:endParaRPr lang="en-US" altLang="ko-KR" dirty="0"/>
          </a:p>
          <a:p>
            <a:r>
              <a:rPr lang="ko-KR" altLang="en-US" dirty="0"/>
              <a:t>세련되고 도시적인 코디 완성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25CF39-8F05-47F8-90D4-632B701E7D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4981" y="626804"/>
            <a:ext cx="5121084" cy="48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083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900947-BF95-4A28-848D-F9F741DA9FE8}"/>
              </a:ext>
            </a:extLst>
          </p:cNvPr>
          <p:cNvSpPr txBox="1"/>
          <p:nvPr/>
        </p:nvSpPr>
        <p:spPr>
          <a:xfrm>
            <a:off x="5537200" y="1397675"/>
            <a:ext cx="111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원피스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스카프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DF4C5-4FAE-4989-BC04-59EC91DDB530}"/>
              </a:ext>
            </a:extLst>
          </p:cNvPr>
          <p:cNvSpPr txBox="1"/>
          <p:nvPr/>
        </p:nvSpPr>
        <p:spPr>
          <a:xfrm>
            <a:off x="6654800" y="3080585"/>
            <a:ext cx="4952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http://www.skstoa.com/display/goods/22028709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23344-5E0A-4909-9148-76BC94959411}"/>
              </a:ext>
            </a:extLst>
          </p:cNvPr>
          <p:cNvSpPr txBox="1"/>
          <p:nvPr/>
        </p:nvSpPr>
        <p:spPr>
          <a:xfrm>
            <a:off x="6654800" y="2517544"/>
            <a:ext cx="5640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https://www.charleskeith.com/kr/CK2-50150966.html?dwvar_CK2-50150966_color=29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7B29C-F1C7-4340-83E8-BB3243CF4248}"/>
              </a:ext>
            </a:extLst>
          </p:cNvPr>
          <p:cNvSpPr txBox="1"/>
          <p:nvPr/>
        </p:nvSpPr>
        <p:spPr>
          <a:xfrm>
            <a:off x="6654800" y="1382337"/>
            <a:ext cx="4952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http://www.skstoa.com/display/goods/22047501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02654-B979-48D0-A224-86DE89CC72B6}"/>
              </a:ext>
            </a:extLst>
          </p:cNvPr>
          <p:cNvSpPr txBox="1"/>
          <p:nvPr/>
        </p:nvSpPr>
        <p:spPr>
          <a:xfrm>
            <a:off x="6654800" y="1850284"/>
            <a:ext cx="51615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https://www.sappun.co.kr/shop/shopdetail.html?branduid=1130408&amp;xcode=004&amp;mcode=003&amp;scode=&amp;GfDT=bmh%2FW10%3D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10000A3-07A3-419D-AD23-6E1BE23AD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41" y="4144570"/>
            <a:ext cx="1439064" cy="9981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007A19C-0EA5-4345-AE04-17DA013DDB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074" y="1582392"/>
            <a:ext cx="2206943" cy="35603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9AE6EB-7708-4D46-B0B8-776D1995E9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571" y="3080585"/>
            <a:ext cx="1266303" cy="140006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29C2C87-5DEB-4DD3-8911-BBB31F838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6584" y="1113753"/>
            <a:ext cx="1115665" cy="11461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CB87C4-3B59-42E5-85D8-475F77107B16}"/>
              </a:ext>
            </a:extLst>
          </p:cNvPr>
          <p:cNvSpPr txBox="1"/>
          <p:nvPr/>
        </p:nvSpPr>
        <p:spPr>
          <a:xfrm>
            <a:off x="5367386" y="4801870"/>
            <a:ext cx="644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깔끔한 </a:t>
            </a:r>
            <a:r>
              <a:rPr lang="ko-KR" altLang="en-US" dirty="0" err="1"/>
              <a:t>출근룩</a:t>
            </a:r>
            <a:r>
              <a:rPr lang="en-US" altLang="ko-KR" dirty="0"/>
              <a:t>! </a:t>
            </a:r>
            <a:r>
              <a:rPr lang="ko-KR" altLang="en-US" dirty="0"/>
              <a:t>원피스 하나로 끝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원피스가 자칫 밋밋해 보일 수 있어 스카프와 함께 코디하여 특별하게 만들어준다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541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AC41E-7A23-4624-9C27-E12BD91EF223}"/>
              </a:ext>
            </a:extLst>
          </p:cNvPr>
          <p:cNvSpPr txBox="1"/>
          <p:nvPr/>
        </p:nvSpPr>
        <p:spPr>
          <a:xfrm>
            <a:off x="5803597" y="1502610"/>
            <a:ext cx="7524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D90AF-7E93-4E7B-B76C-E48E959C98F3}"/>
              </a:ext>
            </a:extLst>
          </p:cNvPr>
          <p:cNvSpPr txBox="1"/>
          <p:nvPr/>
        </p:nvSpPr>
        <p:spPr>
          <a:xfrm>
            <a:off x="6482467" y="1424815"/>
            <a:ext cx="5414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https://www.ssfshop.com/8seconds/GM0019041576465/good?dspCtgryNo=SFMA41A01&amp;brandShopNo=BDMA07A01&amp;brndShopId=8SBSS&amp;keyword=&amp;leftBrandNM=&amp;utag=ref_cat:SFMA41A01$ref_brn:BDMA07A01$ref_br:8SBSS$set:1$dpos:2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D862E-9270-4256-A0D9-0CD413BE98D4}"/>
              </a:ext>
            </a:extLst>
          </p:cNvPr>
          <p:cNvSpPr txBox="1"/>
          <p:nvPr/>
        </p:nvSpPr>
        <p:spPr>
          <a:xfrm>
            <a:off x="6556067" y="3152001"/>
            <a:ext cx="49541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https://www.ssfshop.com/8seconds/GM0019022846181/good?dspCtgryNo=SFMA41A10A01A06&amp;brandShopNo=BDMA07A01&amp;brndShopId=8SBSS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F5CCF-F94A-479E-ABBA-096F0E041339}"/>
              </a:ext>
            </a:extLst>
          </p:cNvPr>
          <p:cNvSpPr txBox="1"/>
          <p:nvPr/>
        </p:nvSpPr>
        <p:spPr>
          <a:xfrm>
            <a:off x="6556067" y="4042617"/>
            <a:ext cx="3624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https://www2.hm.com/ko_kr/productpage.0610321003.html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66DE55-5D1F-47AD-A7CC-6A86BCDFD424}"/>
              </a:ext>
            </a:extLst>
          </p:cNvPr>
          <p:cNvSpPr txBox="1"/>
          <p:nvPr/>
        </p:nvSpPr>
        <p:spPr>
          <a:xfrm>
            <a:off x="6482467" y="2383527"/>
            <a:ext cx="3598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https://store.musinsa.com/app/product/detail/1375918/0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030CDB5-568A-4BAE-9F7B-3BF6F4B64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781" y="959485"/>
            <a:ext cx="2036240" cy="17009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4757021-9C16-4762-A81F-A5D528BF9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1498" y="2518485"/>
            <a:ext cx="1627773" cy="30482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540BD9E-0A6A-4208-B924-7163E505C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569" y="2003314"/>
            <a:ext cx="1408298" cy="24508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F304F7C-3FC0-44D0-8861-8650C5F09D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119" y="3239793"/>
            <a:ext cx="1536325" cy="2005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D10494-B7B6-4BD9-B940-C9D999D43168}"/>
              </a:ext>
            </a:extLst>
          </p:cNvPr>
          <p:cNvSpPr txBox="1"/>
          <p:nvPr/>
        </p:nvSpPr>
        <p:spPr>
          <a:xfrm>
            <a:off x="5367386" y="4801870"/>
            <a:ext cx="6336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브라운톤</a:t>
            </a:r>
            <a:r>
              <a:rPr lang="en-US" altLang="ko-KR" dirty="0"/>
              <a:t>! </a:t>
            </a:r>
            <a:r>
              <a:rPr lang="ko-KR" altLang="en-US" dirty="0"/>
              <a:t>야 너도 가벼울 수 있어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보통 </a:t>
            </a:r>
            <a:r>
              <a:rPr lang="ko-KR" altLang="en-US" dirty="0" err="1"/>
              <a:t>브라운톤은</a:t>
            </a:r>
            <a:r>
              <a:rPr lang="ko-KR" altLang="en-US" dirty="0"/>
              <a:t> 가을에 무거운 느낌으로 연출되지만 톤 업 시켜 이 코디 </a:t>
            </a:r>
            <a:r>
              <a:rPr lang="ko-KR" altLang="en-US" dirty="0" err="1"/>
              <a:t>처럼</a:t>
            </a:r>
            <a:r>
              <a:rPr lang="ko-KR" altLang="en-US" dirty="0"/>
              <a:t> 가볍고 시원한 느낌을 연출할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2481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DA8A50-440B-4316-8D07-112674F53B28}"/>
              </a:ext>
            </a:extLst>
          </p:cNvPr>
          <p:cNvSpPr txBox="1"/>
          <p:nvPr/>
        </p:nvSpPr>
        <p:spPr>
          <a:xfrm>
            <a:off x="6267762" y="1513305"/>
            <a:ext cx="909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귀걸이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597E5-D64B-4875-88B7-00CD38B4B046}"/>
              </a:ext>
            </a:extLst>
          </p:cNvPr>
          <p:cNvSpPr txBox="1"/>
          <p:nvPr/>
        </p:nvSpPr>
        <p:spPr>
          <a:xfrm>
            <a:off x="7177548" y="1513305"/>
            <a:ext cx="3598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https://store.musinsa.com/app/product/detail/543804/0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E07AF-4A56-4E2E-868B-5BBD7426F95B}"/>
              </a:ext>
            </a:extLst>
          </p:cNvPr>
          <p:cNvSpPr txBox="1"/>
          <p:nvPr/>
        </p:nvSpPr>
        <p:spPr>
          <a:xfrm>
            <a:off x="7177548" y="2045182"/>
            <a:ext cx="35986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https://store.musinsa.com/app/product/detail/1375918/0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B2893-2F32-4351-9F2D-565EA9BCA5A2}"/>
              </a:ext>
            </a:extLst>
          </p:cNvPr>
          <p:cNvSpPr txBox="1"/>
          <p:nvPr/>
        </p:nvSpPr>
        <p:spPr>
          <a:xfrm>
            <a:off x="7177548" y="3764402"/>
            <a:ext cx="4266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https://www.wconcept.co.kr/Product/300507327?adfrom=rewardstyle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504CF-0C49-463A-9020-98A2CAFDA983}"/>
              </a:ext>
            </a:extLst>
          </p:cNvPr>
          <p:cNvSpPr txBox="1"/>
          <p:nvPr/>
        </p:nvSpPr>
        <p:spPr>
          <a:xfrm>
            <a:off x="7177548" y="2638854"/>
            <a:ext cx="4954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https://www.wconcept.co.kr/Product/300918254?rccode=pc_search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E6456-CC9F-4950-B59C-1C070C0CA0CA}"/>
              </a:ext>
            </a:extLst>
          </p:cNvPr>
          <p:cNvSpPr txBox="1"/>
          <p:nvPr/>
        </p:nvSpPr>
        <p:spPr>
          <a:xfrm>
            <a:off x="7177548" y="3228945"/>
            <a:ext cx="4204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https://www.wconcept.co.kr/Product/300375458?adfrom=rewardstyle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DD13574-FDEF-4A8C-BE46-40BE32C7F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5465" y="2802962"/>
            <a:ext cx="1627773" cy="304826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88EBB8-8E92-4E97-B36A-93477A7CB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330" y="4527922"/>
            <a:ext cx="1036410" cy="11888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BF8219E-2198-4CAB-A128-20486F8D84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3461" y="1875144"/>
            <a:ext cx="1396105" cy="258492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B01ADC7-1813-43B9-B7B1-97056C687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8442" y="1150171"/>
            <a:ext cx="2030144" cy="168873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CF91C97-E679-4B46-AAA8-5E9D96BFFC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330" y="1276562"/>
            <a:ext cx="914479" cy="5913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246A84-54C7-4BF6-9ECC-E7A5FA2BFEC2}"/>
              </a:ext>
            </a:extLst>
          </p:cNvPr>
          <p:cNvSpPr txBox="1"/>
          <p:nvPr/>
        </p:nvSpPr>
        <p:spPr>
          <a:xfrm>
            <a:off x="5753269" y="4744530"/>
            <a:ext cx="5011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체리한</a:t>
            </a:r>
            <a:r>
              <a:rPr lang="ko-KR" altLang="en-US" dirty="0"/>
              <a:t> 하루 보내세요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상의와 귀걸이로 포인트를 주었고 연 청바지와 매치하여 </a:t>
            </a:r>
            <a:r>
              <a:rPr lang="ko-KR" altLang="en-US" dirty="0" err="1"/>
              <a:t>체리체리</a:t>
            </a:r>
            <a:r>
              <a:rPr lang="ko-KR" altLang="en-US" dirty="0"/>
              <a:t> 상큼한 분위기를 연출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455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031880-0E48-4EB5-93E9-8C997C7EBE66}"/>
              </a:ext>
            </a:extLst>
          </p:cNvPr>
          <p:cNvSpPr txBox="1"/>
          <p:nvPr/>
        </p:nvSpPr>
        <p:spPr>
          <a:xfrm>
            <a:off x="6096000" y="1502610"/>
            <a:ext cx="7524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C3247-4CA7-4605-A63C-CA67D97BA652}"/>
              </a:ext>
            </a:extLst>
          </p:cNvPr>
          <p:cNvSpPr txBox="1"/>
          <p:nvPr/>
        </p:nvSpPr>
        <p:spPr>
          <a:xfrm>
            <a:off x="6971255" y="1502610"/>
            <a:ext cx="4286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https://ko.codibook.net/item/8164556?viewMode=shopThumbnail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84C14-832C-4B9A-A25C-163BEB5C18E1}"/>
              </a:ext>
            </a:extLst>
          </p:cNvPr>
          <p:cNvSpPr txBox="1"/>
          <p:nvPr/>
        </p:nvSpPr>
        <p:spPr>
          <a:xfrm>
            <a:off x="6971255" y="2082206"/>
            <a:ext cx="3991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https://ko.codibook.net/item/8131177?recStrategy=similar_v3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42BBF-56AD-4443-B652-751FF59ACB17}"/>
              </a:ext>
            </a:extLst>
          </p:cNvPr>
          <p:cNvSpPr txBox="1"/>
          <p:nvPr/>
        </p:nvSpPr>
        <p:spPr>
          <a:xfrm>
            <a:off x="6971255" y="2633686"/>
            <a:ext cx="4196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https://ko.codibook.net/item/8231464?viewMode=productDetail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03A85-C749-4F28-AAB2-48B9E03D8737}"/>
              </a:ext>
            </a:extLst>
          </p:cNvPr>
          <p:cNvSpPr txBox="1"/>
          <p:nvPr/>
        </p:nvSpPr>
        <p:spPr>
          <a:xfrm>
            <a:off x="6971255" y="3149211"/>
            <a:ext cx="27377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https://ko.codibook.net/item/8166351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95C959F-C840-410A-B1ED-B57089A88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401" y="1474699"/>
            <a:ext cx="1896020" cy="19143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880CAD-B57A-4C00-AB7D-E03E859EF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578" y="3429000"/>
            <a:ext cx="1707028" cy="30406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673537-CA32-43D1-8DFF-58ABF2B2A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4681" y="1676531"/>
            <a:ext cx="1072989" cy="19143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D1C276A-63EC-4B9E-9B2F-ACB8CD5E4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4681" y="3878662"/>
            <a:ext cx="1268078" cy="1499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F5B0BB-F503-4428-A509-6A8F917FC454}"/>
              </a:ext>
            </a:extLst>
          </p:cNvPr>
          <p:cNvSpPr txBox="1"/>
          <p:nvPr/>
        </p:nvSpPr>
        <p:spPr>
          <a:xfrm>
            <a:off x="5367387" y="480187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오늘의 코디</a:t>
            </a:r>
            <a:r>
              <a:rPr lang="en-US" altLang="ko-KR" dirty="0"/>
              <a:t>! </a:t>
            </a:r>
            <a:r>
              <a:rPr lang="ko-KR" altLang="en-US" dirty="0"/>
              <a:t>누가 꽃이게</a:t>
            </a:r>
            <a:r>
              <a:rPr lang="en-US" altLang="ko-KR" dirty="0"/>
              <a:t>~?</a:t>
            </a:r>
          </a:p>
          <a:p>
            <a:endParaRPr lang="en-US" altLang="ko-KR" dirty="0"/>
          </a:p>
          <a:p>
            <a:r>
              <a:rPr lang="ko-KR" altLang="en-US" dirty="0"/>
              <a:t>상의와 하의의 포인트 색깔을 똑같이 매치하여 꽃 밭 같은 느낌을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569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DC6FF2-05C5-4442-AAFC-F8C1BE4DDAC8}"/>
              </a:ext>
            </a:extLst>
          </p:cNvPr>
          <p:cNvSpPr txBox="1"/>
          <p:nvPr/>
        </p:nvSpPr>
        <p:spPr>
          <a:xfrm>
            <a:off x="4965290" y="1502610"/>
            <a:ext cx="15069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상하의 세트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귀걸이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6F23D-0458-4897-8B50-DBD71C3195C6}"/>
              </a:ext>
            </a:extLst>
          </p:cNvPr>
          <p:cNvSpPr txBox="1"/>
          <p:nvPr/>
        </p:nvSpPr>
        <p:spPr>
          <a:xfrm>
            <a:off x="6472235" y="1502610"/>
            <a:ext cx="55483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https://www.wconcept.co.kr/Product/300956906?rccode=pc_search&amp;adfrom=rewardstyle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D7575-094F-4265-BDB1-8D3625371F08}"/>
              </a:ext>
            </a:extLst>
          </p:cNvPr>
          <p:cNvSpPr txBox="1"/>
          <p:nvPr/>
        </p:nvSpPr>
        <p:spPr>
          <a:xfrm>
            <a:off x="6477049" y="1887330"/>
            <a:ext cx="55435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https://www.jwpei.co.kr/collections/%EC%A0%84%EC%B2%B4-%EB%B3%B4%EA%B8%B0/products/the-fae-top-handle-bag-beige-brown-croc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80A1E-6461-4598-8DAD-49698FA38E9A}"/>
              </a:ext>
            </a:extLst>
          </p:cNvPr>
          <p:cNvSpPr txBox="1"/>
          <p:nvPr/>
        </p:nvSpPr>
        <p:spPr>
          <a:xfrm>
            <a:off x="6472235" y="2625993"/>
            <a:ext cx="48815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http://www.sappun.co.kr/m/product.html?branduid=1127951&amp;xcode=&amp;mcode=&amp;scode=&amp;GfDT=bmt%2FW11C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B4C9E-1CBB-4E21-8436-B625567C447E}"/>
              </a:ext>
            </a:extLst>
          </p:cNvPr>
          <p:cNvSpPr txBox="1"/>
          <p:nvPr/>
        </p:nvSpPr>
        <p:spPr>
          <a:xfrm>
            <a:off x="6472235" y="3187685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https://click.linksynergy.com/link?id=QFGLnEolOWg&amp;offerid=718883&amp;type=15&amp;murl=https%3A%2F%2Fwww2.hm.com%2Fko_kr%2Fproductpage.0801420003.html&amp;u1=.MzA5ODUyLTA.57d1b9f8-013d-11eb-b78e-5174f19b9dab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0033414-DC55-44BE-8393-A20694AAA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259" y="1557366"/>
            <a:ext cx="2109399" cy="374326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021305E-A6C5-4948-A255-333A917C9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554" y="5433756"/>
            <a:ext cx="1566808" cy="5913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5159467-74BA-4F78-AB5D-E82C44478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660" y="1219121"/>
            <a:ext cx="682811" cy="5669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30D1A2E-4F2E-484D-9ECF-1DD27546A4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159" y="2883273"/>
            <a:ext cx="1109568" cy="1633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C193F7-BBF8-41A6-9988-0849D7BE5FCC}"/>
              </a:ext>
            </a:extLst>
          </p:cNvPr>
          <p:cNvSpPr txBox="1"/>
          <p:nvPr/>
        </p:nvSpPr>
        <p:spPr>
          <a:xfrm>
            <a:off x="5367387" y="480187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핑크핑크 공주님 코디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r>
              <a:rPr lang="ko-KR" altLang="en-US" dirty="0" err="1"/>
              <a:t>린넨</a:t>
            </a:r>
            <a:r>
              <a:rPr lang="ko-KR" altLang="en-US" dirty="0"/>
              <a:t> 소재의 상하의 세트로 시원하면서도 예쁨을 놓치지 않았다</a:t>
            </a:r>
            <a:r>
              <a:rPr lang="en-US" altLang="ko-KR" dirty="0"/>
              <a:t>. </a:t>
            </a:r>
            <a:r>
              <a:rPr lang="ko-KR" altLang="en-US" dirty="0"/>
              <a:t>더운 날씨에도 한껏 꾸미고 싶은 당신에게 추천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91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" name="그림 5119">
            <a:extLst>
              <a:ext uri="{FF2B5EF4-FFF2-40B4-BE49-F238E27FC236}">
                <a16:creationId xmlns:a16="http://schemas.microsoft.com/office/drawing/2014/main" id="{ABAA0E68-92B9-457F-B198-7262EF2D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24" y="1175817"/>
            <a:ext cx="2450804" cy="5047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012C8-B454-43D8-BAE9-85C8D7EF98AB}"/>
              </a:ext>
            </a:extLst>
          </p:cNvPr>
          <p:cNvSpPr txBox="1"/>
          <p:nvPr/>
        </p:nvSpPr>
        <p:spPr>
          <a:xfrm>
            <a:off x="5486790" y="154443"/>
            <a:ext cx="1117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목걸이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귀걸이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자켓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원피스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75598-DA11-433A-805F-AF793AEAC9D2}"/>
              </a:ext>
            </a:extLst>
          </p:cNvPr>
          <p:cNvSpPr txBox="1"/>
          <p:nvPr/>
        </p:nvSpPr>
        <p:spPr>
          <a:xfrm>
            <a:off x="6388490" y="211017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https://www.wconcept.co.kr/Product/300904070?adfrom=rewardstyle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B2774-900D-4BF4-90D1-B3B66D4E1260}"/>
              </a:ext>
            </a:extLst>
          </p:cNvPr>
          <p:cNvSpPr txBox="1"/>
          <p:nvPr/>
        </p:nvSpPr>
        <p:spPr>
          <a:xfrm>
            <a:off x="6388490" y="780849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https://www.wconcept.co.kr/Product/300572693?adfrom=rewardstyle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41C154-3044-405E-9105-38963BBDC69C}"/>
              </a:ext>
            </a:extLst>
          </p:cNvPr>
          <p:cNvSpPr txBox="1"/>
          <p:nvPr/>
        </p:nvSpPr>
        <p:spPr>
          <a:xfrm>
            <a:off x="6388490" y="1180959"/>
            <a:ext cx="5753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https://www2.hm.com/ko_kr/productpage.0853394003.html?utm_source=rakuten&amp;utm_medium=affiliate&amp;utm_campaign=2575853_rewardStyle&amp;utm_content=15&amp;utm_term=UK_Network&amp;ranMID=43250&amp;ranEAID=QFGLnEolOWg&amp;ranSiteID=QFGLnEolOWg-da0c8.UadA8HyWg1cScalA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BE54D-FA66-48C4-B091-253EA8F9EE2B}"/>
              </a:ext>
            </a:extLst>
          </p:cNvPr>
          <p:cNvSpPr txBox="1"/>
          <p:nvPr/>
        </p:nvSpPr>
        <p:spPr>
          <a:xfrm>
            <a:off x="6388490" y="2074614"/>
            <a:ext cx="63563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https://www.zara.com/kr/ko/%ED%94%8C%EB%A6%AC%EC%B8%A0-%EC%BD%A4%EB%B9%84-%EC%9B%90%ED%94%BC%EC%8A%A4-p05584023.html?v1=51032451&amp;v2=1549249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98B64-1FEF-4B07-A758-495739A77DA2}"/>
              </a:ext>
            </a:extLst>
          </p:cNvPr>
          <p:cNvSpPr txBox="1"/>
          <p:nvPr/>
        </p:nvSpPr>
        <p:spPr>
          <a:xfrm>
            <a:off x="6388490" y="2915021"/>
            <a:ext cx="6464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7"/>
              </a:rPr>
              <a:t>https://www.jwpei.co.kr/collections/%EA%B0%80%EB%B0%A9/products/gabbi-bag-yellow-brown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BD7C1-8B7D-4CC3-8666-28E9FB794C54}"/>
              </a:ext>
            </a:extLst>
          </p:cNvPr>
          <p:cNvSpPr txBox="1"/>
          <p:nvPr/>
        </p:nvSpPr>
        <p:spPr>
          <a:xfrm>
            <a:off x="6388490" y="3458335"/>
            <a:ext cx="4406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8"/>
              </a:rPr>
              <a:t>https://www.wconcept.co.kr/Product/300852086?adfrom=rewardstyle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6B925-A120-42A3-8B2B-EB923AE2BE07}"/>
              </a:ext>
            </a:extLst>
          </p:cNvPr>
          <p:cNvSpPr txBox="1"/>
          <p:nvPr/>
        </p:nvSpPr>
        <p:spPr>
          <a:xfrm>
            <a:off x="6388490" y="4058224"/>
            <a:ext cx="6001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9"/>
              </a:rPr>
              <a:t>https://www.wconcept.co.kr/Product/300632814?rccode=pc_detail_a&amp;adfrom=rewardstyle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1BD1C98-CA41-4B46-A5DF-186E187758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1435" y="790255"/>
            <a:ext cx="2633700" cy="2816596"/>
          </a:xfrm>
          <a:prstGeom prst="rect">
            <a:avLst/>
          </a:prstGeom>
        </p:spPr>
      </p:pic>
      <p:pic>
        <p:nvPicPr>
          <p:cNvPr id="5123" name="그림 5122">
            <a:extLst>
              <a:ext uri="{FF2B5EF4-FFF2-40B4-BE49-F238E27FC236}">
                <a16:creationId xmlns:a16="http://schemas.microsoft.com/office/drawing/2014/main" id="{79A5F7A5-FE3F-4A14-9DF3-5F0515E313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415" y="2847833"/>
            <a:ext cx="1408298" cy="1518036"/>
          </a:xfrm>
          <a:prstGeom prst="rect">
            <a:avLst/>
          </a:prstGeom>
        </p:spPr>
      </p:pic>
      <p:pic>
        <p:nvPicPr>
          <p:cNvPr id="5125" name="그림 5124">
            <a:extLst>
              <a:ext uri="{FF2B5EF4-FFF2-40B4-BE49-F238E27FC236}">
                <a16:creationId xmlns:a16="http://schemas.microsoft.com/office/drawing/2014/main" id="{9F671B79-B511-464D-A975-11A0ABCD2F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786" y="996747"/>
            <a:ext cx="1493649" cy="1432684"/>
          </a:xfrm>
          <a:prstGeom prst="rect">
            <a:avLst/>
          </a:prstGeom>
        </p:spPr>
      </p:pic>
      <p:pic>
        <p:nvPicPr>
          <p:cNvPr id="5127" name="그림 5126">
            <a:extLst>
              <a:ext uri="{FF2B5EF4-FFF2-40B4-BE49-F238E27FC236}">
                <a16:creationId xmlns:a16="http://schemas.microsoft.com/office/drawing/2014/main" id="{7FA693E9-CECE-4043-BF92-E66568E2B0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572" y="2472107"/>
            <a:ext cx="908383" cy="536494"/>
          </a:xfrm>
          <a:prstGeom prst="rect">
            <a:avLst/>
          </a:prstGeom>
        </p:spPr>
      </p:pic>
      <p:pic>
        <p:nvPicPr>
          <p:cNvPr id="5129" name="그림 5128">
            <a:extLst>
              <a:ext uri="{FF2B5EF4-FFF2-40B4-BE49-F238E27FC236}">
                <a16:creationId xmlns:a16="http://schemas.microsoft.com/office/drawing/2014/main" id="{1BCE2435-624E-4C83-8555-2664F36BF4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613" y="2997198"/>
            <a:ext cx="908383" cy="609653"/>
          </a:xfrm>
          <a:prstGeom prst="rect">
            <a:avLst/>
          </a:prstGeom>
        </p:spPr>
      </p:pic>
      <p:pic>
        <p:nvPicPr>
          <p:cNvPr id="5131" name="그림 5130">
            <a:extLst>
              <a:ext uri="{FF2B5EF4-FFF2-40B4-BE49-F238E27FC236}">
                <a16:creationId xmlns:a16="http://schemas.microsoft.com/office/drawing/2014/main" id="{4C4245DE-C869-4697-889B-BA38D6D9E9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8613" y="4458334"/>
            <a:ext cx="1548518" cy="1005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460BC8-A6AB-45A0-A11F-BCF89D1923DD}"/>
              </a:ext>
            </a:extLst>
          </p:cNvPr>
          <p:cNvSpPr txBox="1"/>
          <p:nvPr/>
        </p:nvSpPr>
        <p:spPr>
          <a:xfrm>
            <a:off x="5367387" y="4801870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우아하고 도도한 느낌을 연출해보아요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낮에는 더운 날씨로 나시 원피스를</a:t>
            </a:r>
            <a:r>
              <a:rPr lang="en-US" altLang="ko-KR" dirty="0"/>
              <a:t>, </a:t>
            </a:r>
            <a:r>
              <a:rPr lang="ko-KR" altLang="en-US" dirty="0"/>
              <a:t>저녁에는 </a:t>
            </a:r>
            <a:r>
              <a:rPr lang="ko-KR" altLang="en-US" dirty="0" err="1"/>
              <a:t>린넨</a:t>
            </a:r>
            <a:r>
              <a:rPr lang="ko-KR" altLang="en-US" dirty="0"/>
              <a:t> 자켓을 걸쳐주어 </a:t>
            </a:r>
            <a:r>
              <a:rPr lang="ko-KR" altLang="en-US" dirty="0" err="1"/>
              <a:t>시크한</a:t>
            </a:r>
            <a:r>
              <a:rPr lang="ko-KR" altLang="en-US" dirty="0"/>
              <a:t> 느낌을 더해보자</a:t>
            </a:r>
            <a:r>
              <a:rPr lang="en-US" altLang="ko-KR" dirty="0"/>
              <a:t>!  </a:t>
            </a:r>
            <a:r>
              <a:rPr lang="ko-KR" altLang="en-US" dirty="0"/>
              <a:t>블랙과 골드의 조화로 고급지게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269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9D732-DF76-4426-AA01-DF2F611DDD9D}"/>
              </a:ext>
            </a:extLst>
          </p:cNvPr>
          <p:cNvSpPr txBox="1"/>
          <p:nvPr/>
        </p:nvSpPr>
        <p:spPr>
          <a:xfrm>
            <a:off x="5553582" y="413525"/>
            <a:ext cx="974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7D805-8B8B-4FE4-9762-F496D082506C}"/>
              </a:ext>
            </a:extLst>
          </p:cNvPr>
          <p:cNvSpPr txBox="1"/>
          <p:nvPr/>
        </p:nvSpPr>
        <p:spPr>
          <a:xfrm>
            <a:off x="6247888" y="413525"/>
            <a:ext cx="5436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https://www.zara.com/kr/ko/%EB%A6%AC%EB%B8%8C%EB%93%9C-%ED%81%AC%EB%A1%AD-%ED%8B%B0%EC%85%94%EC%B8%A0-p04174627.html?v1=57400130&amp;v2=1549244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40B2A-8395-44DC-99BB-5333AD63C3A1}"/>
              </a:ext>
            </a:extLst>
          </p:cNvPr>
          <p:cNvSpPr txBox="1"/>
          <p:nvPr/>
        </p:nvSpPr>
        <p:spPr>
          <a:xfrm>
            <a:off x="6242050" y="2037516"/>
            <a:ext cx="59499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https://www.zara.com/kr/ko/%EC%B2%B4%EC%9D%B8-%EB%B0%95%EC%8A%A4%EB%B0%B1-%ED%81%AC%EB%A1%9C%EC%8A%A4%EB%B0%B1-p16716510.html?v1=51049747&amp;v2=1549325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D80CA-55E6-4011-9045-D75969367B02}"/>
              </a:ext>
            </a:extLst>
          </p:cNvPr>
          <p:cNvSpPr txBox="1"/>
          <p:nvPr/>
        </p:nvSpPr>
        <p:spPr>
          <a:xfrm>
            <a:off x="6242050" y="1325374"/>
            <a:ext cx="57795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https://www.zara.com/kr/ko/%EC%BB%AC%EB%9F%AC-%EB%AF%B8%EB%94%94-%EC%8A%A4%EC%BB%A4%ED%8A%B8-p08197899.html?v1=56831131&amp;v2=1549246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08CD8-5495-4F24-B573-5862EC2A8C60}"/>
              </a:ext>
            </a:extLst>
          </p:cNvPr>
          <p:cNvSpPr txBox="1"/>
          <p:nvPr/>
        </p:nvSpPr>
        <p:spPr>
          <a:xfrm>
            <a:off x="6242050" y="2791221"/>
            <a:ext cx="51054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https://www.zara.com/kr/ko/%EA%B8%80%EB%A6%AC%ED%84%B0-%ED%8D%BC%EC%8A%A4%ED%8E%99%EC%8A%A4-%ED%9E%90-%EB%AE%AC-p13321510.html?v1=51057233&amp;v2=1549252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F00615-D999-4150-B654-5562F8E76DEC}"/>
              </a:ext>
            </a:extLst>
          </p:cNvPr>
          <p:cNvGrpSpPr/>
          <p:nvPr/>
        </p:nvGrpSpPr>
        <p:grpSpPr>
          <a:xfrm>
            <a:off x="1207995" y="1313866"/>
            <a:ext cx="2679424" cy="5076828"/>
            <a:chOff x="1207995" y="1313866"/>
            <a:chExt cx="2679424" cy="507682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32B68BD-4138-4A68-BDF1-367B68BCB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7995" y="1313866"/>
              <a:ext cx="1889924" cy="161558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71D1E7E-C276-4F40-B5A9-81ED5FF10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6022" y="2716740"/>
              <a:ext cx="1633870" cy="274343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C43376C-C15C-4632-A436-E59D8BDB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9056" y="5140906"/>
              <a:ext cx="1231499" cy="124978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46A1D51-7CF8-4ED0-BDE9-1D8AD641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6928" y="2954505"/>
              <a:ext cx="1420491" cy="12558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D1D2EA3-0A4F-481A-9412-208A305541F0}"/>
              </a:ext>
            </a:extLst>
          </p:cNvPr>
          <p:cNvSpPr txBox="1"/>
          <p:nvPr/>
        </p:nvSpPr>
        <p:spPr>
          <a:xfrm>
            <a:off x="5251452" y="4402242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보라색과 하얀색으로 더운 날이지만 상큼한 효과를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연 보라색과 하얀색으로 상큼함을 주고 은색 신발로 시원해 보이는 느낌을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12FA67-3223-45A3-A694-2DF78E7EB9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4764" y="892844"/>
            <a:ext cx="2682472" cy="50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6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80D2A7-A0DC-4E96-A23F-AEF09B374E0F}"/>
              </a:ext>
            </a:extLst>
          </p:cNvPr>
          <p:cNvSpPr txBox="1"/>
          <p:nvPr/>
        </p:nvSpPr>
        <p:spPr>
          <a:xfrm>
            <a:off x="6028623" y="329597"/>
            <a:ext cx="1092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헤어핀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목걸이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C6DF5-1C19-47E8-9566-05C53697111E}"/>
              </a:ext>
            </a:extLst>
          </p:cNvPr>
          <p:cNvSpPr txBox="1"/>
          <p:nvPr/>
        </p:nvSpPr>
        <p:spPr>
          <a:xfrm>
            <a:off x="6860471" y="329597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http://www.banharu.com/shop/shopdetail.html?branduid=2610278&amp;xcode=038&amp;mcode=002&amp;scode=&amp;type=Y&amp;sort=order&amp;cur_code=038&amp;GfDT=a2V%2FUQ%3D%3D&amp;ref=banharustyle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481BC5-3432-4087-ACBC-37785609B509}"/>
              </a:ext>
            </a:extLst>
          </p:cNvPr>
          <p:cNvSpPr txBox="1"/>
          <p:nvPr/>
        </p:nvSpPr>
        <p:spPr>
          <a:xfrm>
            <a:off x="6860471" y="1883868"/>
            <a:ext cx="519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http://www.banharu.com/shop/shopdetail.html?branduid=2610038&amp;xcode=005&amp;mcode=001&amp;scode=&amp;type=X&amp;sort=order&amp;cur_code=005001&amp;GfDT=bWp3Vg%3D%3D&amp;ref=banharustyle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9BAB4-8B51-4933-B725-ACD44DBCDB83}"/>
              </a:ext>
            </a:extLst>
          </p:cNvPr>
          <p:cNvSpPr txBox="1"/>
          <p:nvPr/>
        </p:nvSpPr>
        <p:spPr>
          <a:xfrm>
            <a:off x="6860471" y="2721114"/>
            <a:ext cx="519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http://www.banharu.com/shop/shopdetail.html?branduid=2577662&amp;xcode=005&amp;mcode=002&amp;scode=&amp;type=X&amp;sort=order&amp;cur_code=005&amp;GfDT=bmx9W10%3D&amp;ref=banharustyle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F45DE7-D30D-4783-BAC7-DF081A26ED11}"/>
              </a:ext>
            </a:extLst>
          </p:cNvPr>
          <p:cNvSpPr txBox="1"/>
          <p:nvPr/>
        </p:nvSpPr>
        <p:spPr>
          <a:xfrm>
            <a:off x="6892223" y="3558360"/>
            <a:ext cx="5194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http://www.banharu.com/shop/shopdetail.html?branduid=2610155&amp;xcode=009&amp;mcode=006&amp;scode=&amp;type=X&amp;sort=order&amp;cur_code=009&amp;GfDT=aW53VQ%3D%3D&amp;ref=banharustyle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C0759F-6CE5-4ACC-85D2-FC2C86366E08}"/>
              </a:ext>
            </a:extLst>
          </p:cNvPr>
          <p:cNvSpPr txBox="1"/>
          <p:nvPr/>
        </p:nvSpPr>
        <p:spPr>
          <a:xfrm>
            <a:off x="7120823" y="4395606"/>
            <a:ext cx="480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http://www.banharu.com/shop/shopdetail.html?branduid=2609344&amp;xcode=009&amp;mcode=012&amp;scode=&amp;type=X&amp;sort=order&amp;cur_code=009012&amp;GfDT=bWZ3UQ%3D%3D&amp;ref=banharustyle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196E15-7B4B-40A9-B4F0-136ABBF0D494}"/>
              </a:ext>
            </a:extLst>
          </p:cNvPr>
          <p:cNvSpPr txBox="1"/>
          <p:nvPr/>
        </p:nvSpPr>
        <p:spPr>
          <a:xfrm>
            <a:off x="6892223" y="1240177"/>
            <a:ext cx="49212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7"/>
              </a:rPr>
              <a:t>http://www.banharu.com/shop/shopdetail.html?branduid=2610488&amp;search=%25B8%25B0%25B3%25D9%25B9%25D9%25C1%25F6&amp;sort=regdate&amp;xcode=004&amp;mcode=002&amp;scode=&amp;GfDT=bm19W1g%3D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97B26A5-7E57-4420-927F-8D396DE99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0656" y="2195792"/>
            <a:ext cx="1999661" cy="326164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19471CE-4F57-4572-A505-6AAFC97293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1946" y="2906037"/>
            <a:ext cx="1097375" cy="184115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57369FB-2482-4385-9150-2085B0E938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0473" y="1417983"/>
            <a:ext cx="588518" cy="155561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A86B8A0-846E-4B1F-B7F2-DC3130845C1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8241" b="59352" l="36354" r="63750">
                        <a14:backgroundMark x1="43385" y1="57222" x2="50938" y2="54352"/>
                      </a14:backgroundRemoval>
                    </a14:imgEffect>
                  </a14:imgLayer>
                </a14:imgProps>
              </a:ext>
            </a:extLst>
          </a:blip>
          <a:srcRect l="34919" t="29223" r="36774" b="41431"/>
          <a:stretch/>
        </p:blipFill>
        <p:spPr>
          <a:xfrm>
            <a:off x="1369614" y="1037483"/>
            <a:ext cx="569377" cy="33204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145DDA2-B83E-4B89-BD81-459CA25E1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8584" y="4693977"/>
            <a:ext cx="937125" cy="10731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F10CA16-CA0C-43E2-9651-D081580A82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3074" y="1025978"/>
            <a:ext cx="1725318" cy="1438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9519F9-44DE-44E3-BDA2-7DCFE74E28C6}"/>
              </a:ext>
            </a:extLst>
          </p:cNvPr>
          <p:cNvSpPr txBox="1"/>
          <p:nvPr/>
        </p:nvSpPr>
        <p:spPr>
          <a:xfrm>
            <a:off x="5711054" y="523390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 오는 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네츄럴하게</a:t>
            </a:r>
            <a:r>
              <a:rPr lang="ko-KR" altLang="en-US" dirty="0"/>
              <a:t> 코디하기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전체적으로 </a:t>
            </a:r>
            <a:r>
              <a:rPr lang="ko-KR" altLang="en-US" dirty="0" err="1"/>
              <a:t>브라운톤으로</a:t>
            </a:r>
            <a:r>
              <a:rPr lang="ko-KR" altLang="en-US" dirty="0"/>
              <a:t> 통일을 시켜주면서 </a:t>
            </a:r>
            <a:endParaRPr lang="en-US" altLang="ko-KR" dirty="0"/>
          </a:p>
          <a:p>
            <a:r>
              <a:rPr lang="ko-KR" altLang="en-US" dirty="0" err="1"/>
              <a:t>널널한</a:t>
            </a:r>
            <a:r>
              <a:rPr lang="ko-KR" altLang="en-US" dirty="0"/>
              <a:t> 옷으로 자연스러움을 살려 편안함이 돋보인다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900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8A1924-3103-41EC-8FAF-2C745CFBFBB4}"/>
              </a:ext>
            </a:extLst>
          </p:cNvPr>
          <p:cNvSpPr txBox="1"/>
          <p:nvPr/>
        </p:nvSpPr>
        <p:spPr>
          <a:xfrm>
            <a:off x="6096000" y="585056"/>
            <a:ext cx="109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목걸이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A8102-AE23-4604-8F53-EE5DB55D35B6}"/>
              </a:ext>
            </a:extLst>
          </p:cNvPr>
          <p:cNvSpPr txBox="1"/>
          <p:nvPr/>
        </p:nvSpPr>
        <p:spPr>
          <a:xfrm>
            <a:off x="6985000" y="1207236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https://www2.hm.com/ko_kr/productpage.0861173003.html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E1E6A-3522-44ED-AB55-FC87C28CD5A9}"/>
              </a:ext>
            </a:extLst>
          </p:cNvPr>
          <p:cNvSpPr txBox="1"/>
          <p:nvPr/>
        </p:nvSpPr>
        <p:spPr>
          <a:xfrm>
            <a:off x="6994525" y="2342697"/>
            <a:ext cx="513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https://www2.hm.com/ko_kr/productpage.0755604002.html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DFC64-EF7F-4850-8D10-5E9993311544}"/>
              </a:ext>
            </a:extLst>
          </p:cNvPr>
          <p:cNvSpPr txBox="1"/>
          <p:nvPr/>
        </p:nvSpPr>
        <p:spPr>
          <a:xfrm>
            <a:off x="6985000" y="1829416"/>
            <a:ext cx="5403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https://www2.hm.com/ko_kr/productpage.0858082001.html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8A74CB-CC79-41FD-A63A-C4A7C98FC6BF}"/>
              </a:ext>
            </a:extLst>
          </p:cNvPr>
          <p:cNvSpPr txBox="1"/>
          <p:nvPr/>
        </p:nvSpPr>
        <p:spPr>
          <a:xfrm>
            <a:off x="6985000" y="693955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https://www2.hm.com/ko_kr/productpage.0877274001.html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171DD-91D4-47B3-89AA-27950109A48E}"/>
              </a:ext>
            </a:extLst>
          </p:cNvPr>
          <p:cNvSpPr txBox="1"/>
          <p:nvPr/>
        </p:nvSpPr>
        <p:spPr>
          <a:xfrm>
            <a:off x="6985000" y="2879168"/>
            <a:ext cx="5137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https://www2.hm.com/ko_kr/productpage.0918597001.html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A83C171-7774-42B4-ACC3-078A54A8F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845" y="1135109"/>
            <a:ext cx="621846" cy="146926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6D1E997-6662-45B8-BB82-0571661AF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5936" y="1001670"/>
            <a:ext cx="1700931" cy="156071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21E207-A3BE-4AEF-92E4-3BCE37C47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160" y="2604372"/>
            <a:ext cx="1682642" cy="3017782"/>
          </a:xfrm>
          <a:prstGeom prst="rect">
            <a:avLst/>
          </a:prstGeom>
        </p:spPr>
      </p:pic>
      <p:pic>
        <p:nvPicPr>
          <p:cNvPr id="4096" name="그림 4095">
            <a:extLst>
              <a:ext uri="{FF2B5EF4-FFF2-40B4-BE49-F238E27FC236}">
                <a16:creationId xmlns:a16="http://schemas.microsoft.com/office/drawing/2014/main" id="{6CEAC88C-6A87-409C-8068-D4F2DC8298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5846" y="4037569"/>
            <a:ext cx="1279925" cy="1469263"/>
          </a:xfrm>
          <a:prstGeom prst="rect">
            <a:avLst/>
          </a:prstGeom>
        </p:spPr>
      </p:pic>
      <p:pic>
        <p:nvPicPr>
          <p:cNvPr id="4099" name="그림 4098">
            <a:extLst>
              <a:ext uri="{FF2B5EF4-FFF2-40B4-BE49-F238E27FC236}">
                <a16:creationId xmlns:a16="http://schemas.microsoft.com/office/drawing/2014/main" id="{CB0FDD3D-2135-4552-B060-17C576D308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382" y="2124790"/>
            <a:ext cx="1500497" cy="1699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10E657-47CF-44D1-A7E9-C241D08B5D57}"/>
              </a:ext>
            </a:extLst>
          </p:cNvPr>
          <p:cNvSpPr txBox="1"/>
          <p:nvPr/>
        </p:nvSpPr>
        <p:spPr>
          <a:xfrm>
            <a:off x="5755373" y="4387189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Let’s go picnic!</a:t>
            </a:r>
          </a:p>
          <a:p>
            <a:endParaRPr lang="en-US" altLang="ko-KR" dirty="0"/>
          </a:p>
          <a:p>
            <a:r>
              <a:rPr lang="ko-KR" altLang="en-US" dirty="0" err="1"/>
              <a:t>스퀘어넥으로</a:t>
            </a:r>
            <a:r>
              <a:rPr lang="ko-KR" altLang="en-US" dirty="0"/>
              <a:t> 목 부분을 시원하게 보이게 하고</a:t>
            </a:r>
            <a:r>
              <a:rPr lang="en-US" altLang="ko-KR" dirty="0"/>
              <a:t>, </a:t>
            </a:r>
            <a:r>
              <a:rPr lang="ko-KR" altLang="en-US" dirty="0"/>
              <a:t>허전한 </a:t>
            </a:r>
            <a:endParaRPr lang="en-US" altLang="ko-KR" dirty="0"/>
          </a:p>
          <a:p>
            <a:r>
              <a:rPr lang="ko-KR" altLang="en-US" dirty="0"/>
              <a:t>목을 목걸이로 채워준다</a:t>
            </a:r>
            <a:r>
              <a:rPr lang="en-US" altLang="ko-KR" dirty="0"/>
              <a:t>. </a:t>
            </a:r>
            <a:r>
              <a:rPr lang="ko-KR" altLang="en-US" dirty="0"/>
              <a:t>롱 스커트와 함께 코디하여 </a:t>
            </a:r>
            <a:endParaRPr lang="en-US" altLang="ko-KR" dirty="0"/>
          </a:p>
          <a:p>
            <a:r>
              <a:rPr lang="ko-KR" altLang="en-US" dirty="0"/>
              <a:t>여성스러움과 편안함을 같이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9346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F2804-8B59-4CC6-9132-95107529A22B}"/>
              </a:ext>
            </a:extLst>
          </p:cNvPr>
          <p:cNvSpPr txBox="1"/>
          <p:nvPr/>
        </p:nvSpPr>
        <p:spPr>
          <a:xfrm>
            <a:off x="5183055" y="395705"/>
            <a:ext cx="109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팔찌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24990-7AF0-4202-80BB-6E0F52E3ACB7}"/>
              </a:ext>
            </a:extLst>
          </p:cNvPr>
          <p:cNvSpPr txBox="1"/>
          <p:nvPr/>
        </p:nvSpPr>
        <p:spPr>
          <a:xfrm>
            <a:off x="5966829" y="395705"/>
            <a:ext cx="4954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https://www.ssfshop.com/8seconds/GM0020070700944/good?dspCtgryNo=SFMA41&amp;brandShopNo=BDMA07A01&amp;brndShopId=8SBSS&amp;keyword=&amp;leftBrandNM=&amp;utag=ref_cat:SFMA41$ref_brn:BDMA07A01$ref_br:8SBSS$set:1$$dpos:35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575A1-3932-49B7-A6D7-2157A5BD9199}"/>
              </a:ext>
            </a:extLst>
          </p:cNvPr>
          <p:cNvSpPr txBox="1"/>
          <p:nvPr/>
        </p:nvSpPr>
        <p:spPr>
          <a:xfrm>
            <a:off x="5977740" y="1114436"/>
            <a:ext cx="52407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https://www.ssfshop.com/8seconds/GM0020062286614/good?dspCtgryNo=SFMA41A04&amp;brandShopNo=BDMA07A01&amp;brndShopId=8SBSS&amp;keyword=&amp;leftBrandNM=&amp;utag=ref_cat:SFMA41A04$ref_brn:BDMA07A01$ref_br:8SBSS$set:1$$dpos:42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48FD6-733E-48FE-898F-3D3C7C428FC2}"/>
              </a:ext>
            </a:extLst>
          </p:cNvPr>
          <p:cNvSpPr txBox="1"/>
          <p:nvPr/>
        </p:nvSpPr>
        <p:spPr>
          <a:xfrm>
            <a:off x="6006421" y="1962730"/>
            <a:ext cx="5397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https://www.ssfshop.com/Beanpole-Accessory/GM0020042337359/good?dspCtgryNo=SFMA41A10&amp;brandShopNo=&amp;brndShopId=&amp;keyword=&amp;leftBrandNM=&amp;utag=ref_cat:SFMA41A10$set:1$$dpos:3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78B17-ED7A-4AAB-B296-C7803FD1D0F4}"/>
              </a:ext>
            </a:extLst>
          </p:cNvPr>
          <p:cNvSpPr txBox="1"/>
          <p:nvPr/>
        </p:nvSpPr>
        <p:spPr>
          <a:xfrm>
            <a:off x="6104584" y="2846194"/>
            <a:ext cx="5885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https://www.ssfshop.com/Beanpole-Sport/GM0020051249157/good?dspCtgryNo=SFMA41A11A03&amp;brandShopNo=&amp;brndShopId=&amp;keyword=&amp;leftBrandNM=&amp;utag=ref_cat:SFMA41A11A03$set:1$$dpos:21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573E28-402B-4CC3-A981-179791F76B08}"/>
              </a:ext>
            </a:extLst>
          </p:cNvPr>
          <p:cNvSpPr txBox="1"/>
          <p:nvPr/>
        </p:nvSpPr>
        <p:spPr>
          <a:xfrm>
            <a:off x="6104584" y="3642747"/>
            <a:ext cx="5397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https://www.ssfshop.com/Tani-By-Minetani/GPI520052059681/good?dspCtgryNo=SFMA41A12A08A01&amp;brandShopNo=&amp;brndShopId=&amp;keyword=&amp;leftBrandNM=&amp;utag=ref_cat:SFMA41A12A08A01$set:1$$dpos:10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6D20B75-79CE-4591-987F-742321CEC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421" y="1465492"/>
            <a:ext cx="1718778" cy="15116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C4E1B1-2381-4EDE-BD1C-CF84C15D93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047" y="2977189"/>
            <a:ext cx="1457070" cy="302387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143DA5F-AA94-4486-93BD-9A1CFD432E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8595" y="2977189"/>
            <a:ext cx="743776" cy="62794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B101B75-AB1B-4B3D-93C4-5430772B82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1035" y="2871357"/>
            <a:ext cx="823031" cy="137781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E129D6D-B03B-4A35-B25A-BFEB8E2C32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768" y="4476407"/>
            <a:ext cx="1091279" cy="10242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F53B4F-1DFF-49AD-8FF8-610EC651A9A7}"/>
              </a:ext>
            </a:extLst>
          </p:cNvPr>
          <p:cNvSpPr txBox="1"/>
          <p:nvPr/>
        </p:nvSpPr>
        <p:spPr>
          <a:xfrm>
            <a:off x="5406271" y="4760710"/>
            <a:ext cx="6583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 기분은 보라보라해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와이드 바지로 편안함과 멋스러움을 모두 표현한다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맑은 날 보라색을 포인트로 코디하여 밝은 느낌을 부각시킨다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35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5C6252-FB43-465B-8D2D-A4943B1034A6}"/>
              </a:ext>
            </a:extLst>
          </p:cNvPr>
          <p:cNvSpPr txBox="1"/>
          <p:nvPr/>
        </p:nvSpPr>
        <p:spPr>
          <a:xfrm>
            <a:off x="6102434" y="214416"/>
            <a:ext cx="1117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67C63-2E97-4D21-BF17-B4D22E610C9A}"/>
              </a:ext>
            </a:extLst>
          </p:cNvPr>
          <p:cNvSpPr txBox="1"/>
          <p:nvPr/>
        </p:nvSpPr>
        <p:spPr>
          <a:xfrm>
            <a:off x="7080024" y="214416"/>
            <a:ext cx="51119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https://www.seoulstore.com/products/1001973/detail?utm_source=naver&amp;utm_medium=post&amp;utm_campaign=%EC%97%90%EB%94%94%ED%84%B0%ED%95%98%EA%B5%AC&amp;utm_content=12%EC%9B%94%EC%B6%9C%EA%B7%BC%EB%A3%A9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01F83-4286-4D76-8CCA-C356044B64B7}"/>
              </a:ext>
            </a:extLst>
          </p:cNvPr>
          <p:cNvSpPr txBox="1"/>
          <p:nvPr/>
        </p:nvSpPr>
        <p:spPr>
          <a:xfrm>
            <a:off x="6922708" y="1045992"/>
            <a:ext cx="51119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https://www.seoulstore.com/products/1007920/detail?utm_source=naver&amp;utm_medium=post&amp;utm_campaign=%EC%97%90%EB%94%94%ED%84%B0%ED%95%98%EA%B5%AC&amp;utm_content=12%EC%9B%94%EC%B6%9C%EA%B7%BC%EB%A3%A9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53793E-6F8D-4C85-AE2F-020E4FFA3649}"/>
              </a:ext>
            </a:extLst>
          </p:cNvPr>
          <p:cNvSpPr txBox="1"/>
          <p:nvPr/>
        </p:nvSpPr>
        <p:spPr>
          <a:xfrm>
            <a:off x="6922708" y="3656967"/>
            <a:ext cx="51119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https://www.seoulstore.com/products/994956/detail?utm_source=naver&amp;utm_medium=post&amp;utm_campaign=%EC%97%90%EB%94%94%ED%84%B0%ED%95%98%EA%B5%AC&amp;utm_content=12%EC%9B%94%EC%B6%9C%EA%B7%BC%EB%A3%A9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B9C37-C626-430C-804C-7E24500C96E7}"/>
              </a:ext>
            </a:extLst>
          </p:cNvPr>
          <p:cNvSpPr txBox="1"/>
          <p:nvPr/>
        </p:nvSpPr>
        <p:spPr>
          <a:xfrm>
            <a:off x="6845300" y="1877568"/>
            <a:ext cx="5346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https://www.seoulstore.com/products/1002449/detail?utm_source=naver&amp;utm_medium=post&amp;utm_campaign=%EC%97%90%EB%94%94%ED%84%B0%ED%95%98%EA%B5%AC&amp;utm_content=12%EC%9B%94%EC%B6%9C%EA%B7%BC%EB%A3%A9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1C04A-56B9-411E-A6A3-0792921A22F0}"/>
              </a:ext>
            </a:extLst>
          </p:cNvPr>
          <p:cNvSpPr txBox="1"/>
          <p:nvPr/>
        </p:nvSpPr>
        <p:spPr>
          <a:xfrm>
            <a:off x="6845300" y="2767267"/>
            <a:ext cx="5189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https://www.seoulstore.com/products/930431/detail?utm_source=naver&amp;utm_medium=post&amp;utm_campaign=%EC%97%90%EB%94%94%ED%84%B0%ED%95%98%EA%B5%AC&amp;utm_content=12%EC%9B%94%EC%B6%9C%EA%B7%BC%EB%A3%A9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3C89CC-E1BF-4A71-B9B7-B514E81B5D27}"/>
              </a:ext>
            </a:extLst>
          </p:cNvPr>
          <p:cNvGrpSpPr/>
          <p:nvPr/>
        </p:nvGrpSpPr>
        <p:grpSpPr>
          <a:xfrm>
            <a:off x="569047" y="568359"/>
            <a:ext cx="4559409" cy="5659717"/>
            <a:chOff x="569047" y="568359"/>
            <a:chExt cx="4559409" cy="565971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C68716-DC3D-4C93-95B5-1F2BE543C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8395" y="568359"/>
              <a:ext cx="3578662" cy="5371042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0161D8B-3F48-407D-A255-D8A460A5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79104" y="1179817"/>
              <a:ext cx="2241343" cy="332905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6AAFCF8-6A58-49BB-9679-1AEC3B21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17632" y="3019409"/>
              <a:ext cx="2480032" cy="320866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7216B7A4-6216-4D38-BDB8-0F0720FC0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6517" y="3019409"/>
              <a:ext cx="1511939" cy="178018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D2F3ED9-1B51-4302-83BB-FAA07ED80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9047" y="4767808"/>
              <a:ext cx="1738059" cy="9833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4C7C70-CEF9-416D-B90B-92B1DD99F905}"/>
              </a:ext>
            </a:extLst>
          </p:cNvPr>
          <p:cNvSpPr txBox="1"/>
          <p:nvPr/>
        </p:nvSpPr>
        <p:spPr>
          <a:xfrm>
            <a:off x="5762927" y="4828255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 거인 듯 내 거 아닌 내 거 같은 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아이템의 색상이 모두 제각각 이지만 호피 포인트와 함께 조화롭게 어울리는 코디</a:t>
            </a:r>
            <a:r>
              <a:rPr lang="en-US" altLang="ko-KR" dirty="0"/>
              <a:t>! </a:t>
            </a:r>
            <a:r>
              <a:rPr lang="ko-KR" altLang="en-US" dirty="0"/>
              <a:t>추운 날씨에도 한껏 꾸미고 싶은 당신에게 추천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0363CE-7CD9-4B41-9F71-4D87254EAD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5898" y="597162"/>
            <a:ext cx="4560203" cy="56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620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E0EEED-BDE2-4A12-A30E-0CE222FD883D}"/>
              </a:ext>
            </a:extLst>
          </p:cNvPr>
          <p:cNvSpPr txBox="1"/>
          <p:nvPr/>
        </p:nvSpPr>
        <p:spPr>
          <a:xfrm>
            <a:off x="5320380" y="482332"/>
            <a:ext cx="1092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귀걸이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4B524-72A0-4D7F-BD2A-9589AED96CE5}"/>
              </a:ext>
            </a:extLst>
          </p:cNvPr>
          <p:cNvSpPr txBox="1"/>
          <p:nvPr/>
        </p:nvSpPr>
        <p:spPr>
          <a:xfrm>
            <a:off x="6222080" y="3821708"/>
            <a:ext cx="51929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http://www.hellosweety.co.kr/shop/shopdetail.html?branduid=674031&amp;xcode=007&amp;mcode=001&amp;scode=002&amp;type=X&amp;sort=order&amp;cur_code=007001002&amp;GfDT=bmt6W18%3D&amp;ref=style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2B8A-9B64-4B50-A0A7-4298EEE32FEF}"/>
              </a:ext>
            </a:extLst>
          </p:cNvPr>
          <p:cNvSpPr txBox="1"/>
          <p:nvPr/>
        </p:nvSpPr>
        <p:spPr>
          <a:xfrm>
            <a:off x="6222080" y="2913767"/>
            <a:ext cx="51929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http://www.hellosweety.co.kr/shop/shopdetail.html?branduid=676555&amp;xcode=009&amp;mcode=001&amp;scode=&amp;type=X&amp;sort=order&amp;cur_code=009001&amp;GfDT=a2d3UQ%3D%3D&amp;ref=style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29EAC-0C6C-4DE4-8DDC-933504019059}"/>
              </a:ext>
            </a:extLst>
          </p:cNvPr>
          <p:cNvSpPr txBox="1"/>
          <p:nvPr/>
        </p:nvSpPr>
        <p:spPr>
          <a:xfrm>
            <a:off x="6222080" y="2182798"/>
            <a:ext cx="51929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http://www.hellosweety.co.kr/shop/shopdetail.html?branduid=676861&amp;xcode=009&amp;mcode=002&amp;scode=&amp;type=X&amp;sort=order&amp;cur_code=009002&amp;GfDT=bmx%2FW10%3D&amp;ref=style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B6D99-6571-46FE-949D-029D0FB139AF}"/>
              </a:ext>
            </a:extLst>
          </p:cNvPr>
          <p:cNvSpPr txBox="1"/>
          <p:nvPr/>
        </p:nvSpPr>
        <p:spPr>
          <a:xfrm>
            <a:off x="6222080" y="1333620"/>
            <a:ext cx="4954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http://www.hellosweety.co.kr/shop/shopdetail.html?branduid=676536&amp;xcode=036&amp;mcode=002&amp;scode=&amp;type=X&amp;sort=order&amp;cur_code=036&amp;GfDT=aWx3UA%3D%3D&amp;ref=style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6B6DCB-BEA8-4064-8934-6B86B90CB39E}"/>
              </a:ext>
            </a:extLst>
          </p:cNvPr>
          <p:cNvSpPr txBox="1"/>
          <p:nvPr/>
        </p:nvSpPr>
        <p:spPr>
          <a:xfrm>
            <a:off x="6222080" y="526576"/>
            <a:ext cx="4954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http://www.hellosweety.co.kr/shop/shopdetail.html?branduid=676129&amp;xcode=005&amp;mcode=004&amp;scode=&amp;type=X&amp;sort=order&amp;cur_code=005004&amp;GfDT=bmx9W18%3D&amp;ref=style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A54263-4C88-45A2-82C9-BA4082EFDE41}"/>
              </a:ext>
            </a:extLst>
          </p:cNvPr>
          <p:cNvGrpSpPr/>
          <p:nvPr/>
        </p:nvGrpSpPr>
        <p:grpSpPr>
          <a:xfrm>
            <a:off x="1647149" y="877234"/>
            <a:ext cx="1821279" cy="5297906"/>
            <a:chOff x="1647149" y="877234"/>
            <a:chExt cx="1821279" cy="529790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9002738-39C4-4AB9-B313-BD0D5E90D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2157" y="877234"/>
              <a:ext cx="579170" cy="34750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0731433-2FC3-4BA0-AFAC-A3D2ADF08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7149" y="1311736"/>
              <a:ext cx="1804572" cy="139610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5699A45-890E-4895-8CDD-988CC5B8C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7851" y="2674085"/>
              <a:ext cx="1463167" cy="218865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9B41192-C156-4C5B-9F24-9D4000129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61985" y="2114359"/>
              <a:ext cx="606443" cy="187518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EFD4D48-F5AA-403B-A67D-1C4EA30B1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44015" y="5022896"/>
              <a:ext cx="810838" cy="115224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6E8AF71-AB96-46FE-806D-D5EAE0C96260}"/>
              </a:ext>
            </a:extLst>
          </p:cNvPr>
          <p:cNvSpPr txBox="1"/>
          <p:nvPr/>
        </p:nvSpPr>
        <p:spPr>
          <a:xfrm>
            <a:off x="5319052" y="4697812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하늘하늘 새내기 패션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상의에 하늘색이 들어가 있어 하의와 조화를 이룬다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아이보리와 어울리는 갈색 에코백으로 풋풋함을 더해준다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CF5A12-74AB-43D1-9C3A-D12F32C059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4569" y="780058"/>
            <a:ext cx="1822862" cy="52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5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9527B-8FB9-4358-A21A-0B9B6A5813EE}"/>
              </a:ext>
            </a:extLst>
          </p:cNvPr>
          <p:cNvSpPr txBox="1"/>
          <p:nvPr/>
        </p:nvSpPr>
        <p:spPr>
          <a:xfrm>
            <a:off x="5849228" y="89960"/>
            <a:ext cx="1092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목걸이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49F50-4376-42FA-A145-2D49419DCD66}"/>
              </a:ext>
            </a:extLst>
          </p:cNvPr>
          <p:cNvSpPr txBox="1"/>
          <p:nvPr/>
        </p:nvSpPr>
        <p:spPr>
          <a:xfrm>
            <a:off x="6709226" y="3022214"/>
            <a:ext cx="52270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https://www.zara.com/kr/ko/%EC%BA%94%EB%B2%84%EC%8A%A4-%EB%B2%84%ED%82%B7%EB%B0%B1-p16770510.html?v1=51030528&amp;v2=1549325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B05AB-5A88-4695-BB3F-320B56C9BA1C}"/>
              </a:ext>
            </a:extLst>
          </p:cNvPr>
          <p:cNvSpPr txBox="1"/>
          <p:nvPr/>
        </p:nvSpPr>
        <p:spPr>
          <a:xfrm>
            <a:off x="6709226" y="3567833"/>
            <a:ext cx="52270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hop.mango.com/kr/%E1%84%8B%E1%85%A7%E1%84%89%E1%85%A5%E1%86%BC/%E1%84%89%E1%85%B5%E1%86%AB%E1%84%87%E1%85%A1%E1%86%AF/%E1%84%87%E1%85%B3%E1%84%85%E1%85%A6%E1%84%8B%E1%85%B5%E1%84%83%E1%85%B5%E1%84%83%E1%85%B3-%E1%84%89%E1%85%B3%E1%84%90%E1%85%B3%E1%84%85%E1%85%A2%E1%86%B8-%E1%84%89%E1%85%A2%E1%86%AB%E1%84%83%E1%85%B3%E1%86%AF_67035136.html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FE95E-DF8A-42B0-90AB-B868F7155735}"/>
              </a:ext>
            </a:extLst>
          </p:cNvPr>
          <p:cNvSpPr txBox="1"/>
          <p:nvPr/>
        </p:nvSpPr>
        <p:spPr>
          <a:xfrm>
            <a:off x="6709226" y="1405020"/>
            <a:ext cx="49541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hop.mango.com/kr/%E1%84%8B%E1%85%A7%E1%84%89%E1%85%A5%E1%86%BC/%E1%84%87%E1%85%A1%E1%86%AB%E1%84%87%E1%85%A1%E1%84%8C%E1%85%B5-%E1%84%8C%E1%85%B5%E1%86%AB/%E1%84%91%E1%85%B3%E1%84%85%E1%85%A6%E1%84%8B%E1%85%B5%E1%84%83%E1%85%B3-%E1%84%92%E1%85%A2%E1%86%B7-%E1%84%83%E1%85%A6%E1%84%82%E1%85%B5%E1%86%B7-%E1%84%89%E1%85%AD%E1%84%8E%E1%85%B3_77030515.html</a:t>
            </a:r>
            <a:endParaRPr lang="en-US" altLang="ko-KR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9A5D6-96A6-4430-9550-F82980C9FE20}"/>
              </a:ext>
            </a:extLst>
          </p:cNvPr>
          <p:cNvSpPr txBox="1"/>
          <p:nvPr/>
        </p:nvSpPr>
        <p:spPr>
          <a:xfrm>
            <a:off x="6709226" y="89960"/>
            <a:ext cx="49541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hop.mango.com/kr/%E1%84%8B%E1%85%A7%E1%84%89%E1%85%A5%E1%86%BC/%E1%84%89%E1%85%A7%E1%84%8E%E1%85%B3-%E1%84%89%E1%85%A7%E1%84%8E%E1%85%B3/%E1%84%86%E1%85%A1%E1%84%8B%E1%85%A9-%E1%84%8F%E1%85%A1%E1%86%AF%E1%84%85%E1%85%A1-%E1%84%85%E1%85%B5%E1%84%82%E1%85%A6%E1%86%AB-%E1%84%89%E1%85%A7%E1%84%8E%E1%85%B3_67087652.html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63D9B2-AFF1-4430-B82A-A94B2FEC041C}"/>
              </a:ext>
            </a:extLst>
          </p:cNvPr>
          <p:cNvSpPr txBox="1"/>
          <p:nvPr/>
        </p:nvSpPr>
        <p:spPr>
          <a:xfrm>
            <a:off x="6668378" y="5006005"/>
            <a:ext cx="55409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shop.mango.com/kr/%E1%84%8B%E1%85%A7%E1%84%89%E1%85%A5%E1%86%BC/%E1%84%8C%E1%85%B2%E1%84%8B%E1%85%A5%E1%86%AF%E1%84%85%E1%85%B5-%E1%84%82%E1%85%A6%E1%84%8F%E1%85%B3%E1%84%85%E1%85%B5%E1%84%89%E1%85%B3/%E1%84%89%E1%85%B3%E1%84%90%E1%85%A9%E1%86%AB-%E1%84%83%E1%85%A5%E1%84%87%E1%85%B3%E1%86%AF-%E1%84%82%E1%85%A6%E1%84%8F%E1%85%B3%E1%84%85%E1%85%B5%E1%84%89%E1%85%B3_67015948.html</a:t>
            </a:r>
            <a:endParaRPr lang="en-US" altLang="ko-KR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682DFF5-4E79-43B0-9907-8271B063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11" y="992780"/>
            <a:ext cx="798645" cy="124978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93056B-0CEF-42C0-B635-10CC7C021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946" y="2519567"/>
            <a:ext cx="1779857" cy="12870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A0F1792-4040-4AA2-8ACD-DBB3FCB15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757" y="452511"/>
            <a:ext cx="2166957" cy="23918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29EEDD-5410-44E3-A9D5-140B3F7D1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608" l="974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688" y="2242568"/>
            <a:ext cx="1648945" cy="1781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28BB1B-6887-4818-9FDB-82D9AEC6DE69}"/>
              </a:ext>
            </a:extLst>
          </p:cNvPr>
          <p:cNvSpPr txBox="1"/>
          <p:nvPr/>
        </p:nvSpPr>
        <p:spPr>
          <a:xfrm>
            <a:off x="436498" y="5023758"/>
            <a:ext cx="5011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자연속에 있는 듯한 코디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r>
              <a:rPr lang="en-US" altLang="ko-KR" dirty="0"/>
              <a:t>, </a:t>
            </a:r>
            <a:r>
              <a:rPr lang="ko-KR" altLang="en-US" dirty="0"/>
              <a:t>가방</a:t>
            </a:r>
            <a:r>
              <a:rPr lang="en-US" altLang="ko-KR" dirty="0"/>
              <a:t>, </a:t>
            </a:r>
            <a:r>
              <a:rPr lang="ko-KR" altLang="en-US" dirty="0"/>
              <a:t>신발을 나무 같은 색으로 통일감을 주어서 자연적인 느낌을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935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5136D5-8D3F-47C6-9192-B38B68A161D1}"/>
              </a:ext>
            </a:extLst>
          </p:cNvPr>
          <p:cNvSpPr txBox="1"/>
          <p:nvPr/>
        </p:nvSpPr>
        <p:spPr>
          <a:xfrm>
            <a:off x="5139067" y="809065"/>
            <a:ext cx="336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선글라스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842A0-F4BB-45DC-8CA9-C5F1825C8408}"/>
              </a:ext>
            </a:extLst>
          </p:cNvPr>
          <p:cNvSpPr txBox="1"/>
          <p:nvPr/>
        </p:nvSpPr>
        <p:spPr>
          <a:xfrm>
            <a:off x="5139067" y="1477899"/>
            <a:ext cx="336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원피스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67CAB-8413-4106-88C6-6AF12EC4C11F}"/>
              </a:ext>
            </a:extLst>
          </p:cNvPr>
          <p:cNvSpPr txBox="1"/>
          <p:nvPr/>
        </p:nvSpPr>
        <p:spPr>
          <a:xfrm>
            <a:off x="5139067" y="2146733"/>
            <a:ext cx="496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귀걸이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EFD68-FA9E-4909-896D-5A71820ECF0C}"/>
              </a:ext>
            </a:extLst>
          </p:cNvPr>
          <p:cNvSpPr txBox="1"/>
          <p:nvPr/>
        </p:nvSpPr>
        <p:spPr>
          <a:xfrm>
            <a:off x="5139067" y="2770327"/>
            <a:ext cx="625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4922F5-7368-4F0D-9670-66B24B3072C3}"/>
              </a:ext>
            </a:extLst>
          </p:cNvPr>
          <p:cNvSpPr txBox="1"/>
          <p:nvPr/>
        </p:nvSpPr>
        <p:spPr>
          <a:xfrm>
            <a:off x="6266323" y="868389"/>
            <a:ext cx="45377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https://www.wconcept.co.kr/Product/300957079?adfrom=rewardstyle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2DA2BF-0AF1-465F-A63B-F062E64A044D}"/>
              </a:ext>
            </a:extLst>
          </p:cNvPr>
          <p:cNvSpPr txBox="1"/>
          <p:nvPr/>
        </p:nvSpPr>
        <p:spPr>
          <a:xfrm>
            <a:off x="6095999" y="1395217"/>
            <a:ext cx="49685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http://www.nain.co.kr/shop/shopdetail.html?branduid=2274537&amp;xcode=022&amp;mcode=001&amp;scode=&amp;type=Y&amp;sort=manual&amp;cur_code=022&amp;GfDT=bmt0W15E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7A5B8B-4C0F-4197-ACE2-544A9514BD45}"/>
              </a:ext>
            </a:extLst>
          </p:cNvPr>
          <p:cNvSpPr txBox="1"/>
          <p:nvPr/>
        </p:nvSpPr>
        <p:spPr>
          <a:xfrm>
            <a:off x="6266323" y="2016803"/>
            <a:ext cx="5581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https://www.wconcept.co.kr/Product/300404621?rccode=pc_search&amp;adfrom=rewardstyle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6F3B88-FA92-47C4-80BF-4FD2ABD43404}"/>
              </a:ext>
            </a:extLst>
          </p:cNvPr>
          <p:cNvSpPr txBox="1"/>
          <p:nvPr/>
        </p:nvSpPr>
        <p:spPr>
          <a:xfrm>
            <a:off x="6266323" y="2778716"/>
            <a:ext cx="4698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https://www.charleskeith.com/kr/CK2-20781177-2_CREAM_S.html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A8AF16-C06F-4D97-AF7C-ED94F2B94D56}"/>
              </a:ext>
            </a:extLst>
          </p:cNvPr>
          <p:cNvSpPr txBox="1"/>
          <p:nvPr/>
        </p:nvSpPr>
        <p:spPr>
          <a:xfrm>
            <a:off x="5139067" y="3617784"/>
            <a:ext cx="73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yg740"/>
              </a:rPr>
              <a:t>신발</a:t>
            </a:r>
            <a:endParaRPr lang="en-US" altLang="ko-KR" b="0" i="0" dirty="0">
              <a:solidFill>
                <a:srgbClr val="000000"/>
              </a:solidFill>
              <a:effectLst/>
              <a:latin typeface="yg74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96308-42BF-4124-9209-D268829FDBFD}"/>
              </a:ext>
            </a:extLst>
          </p:cNvPr>
          <p:cNvSpPr txBox="1"/>
          <p:nvPr/>
        </p:nvSpPr>
        <p:spPr>
          <a:xfrm>
            <a:off x="6207483" y="3617784"/>
            <a:ext cx="4745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https://www.wconcept.co.kr/Product/300938179?adfrom=rewardstyle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1C6998-E8E6-4DD9-B308-BA55189C5556}"/>
              </a:ext>
            </a:extLst>
          </p:cNvPr>
          <p:cNvGrpSpPr/>
          <p:nvPr/>
        </p:nvGrpSpPr>
        <p:grpSpPr>
          <a:xfrm>
            <a:off x="835944" y="868389"/>
            <a:ext cx="3611155" cy="5418352"/>
            <a:chOff x="835944" y="868389"/>
            <a:chExt cx="3611155" cy="541835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62C745F-936E-46A8-BADF-961EFDE1D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27119" y1="24424" x2="27119" y2="24424"/>
                          <a14:foregroundMark x1="25763" y1="29493" x2="24746" y2="41935"/>
                          <a14:foregroundMark x1="15932" y1="13364" x2="36610" y2="6912"/>
                          <a14:foregroundMark x1="57627" y1="5530" x2="83051" y2="10599"/>
                          <a14:foregroundMark x1="94576" y1="39171" x2="96271" y2="44240"/>
                          <a14:foregroundMark x1="95254" y1="82488" x2="95254" y2="90783"/>
                          <a14:foregroundMark x1="95593" y1="71889" x2="94237" y2="83871"/>
                          <a14:foregroundMark x1="5085" y1="61751" x2="5763" y2="889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45980" y="3080437"/>
              <a:ext cx="1501119" cy="110421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611B752-8A9D-4576-809A-D99B389EC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6539" y="1307188"/>
              <a:ext cx="2444708" cy="391397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5EFF43B-6DA3-4E55-8EDA-0FBE2AB81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5944" y="868389"/>
              <a:ext cx="1146147" cy="47552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6BB82CE-7621-4CD9-A715-B6F5A2BFC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08536" y="908014"/>
              <a:ext cx="585267" cy="137781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9433F2A-AAC0-4F99-8517-5054CBE6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76648" y="5250331"/>
              <a:ext cx="1767993" cy="10364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FFD109-F2DD-4FC0-A6FF-BD9D8DEC4463}"/>
              </a:ext>
            </a:extLst>
          </p:cNvPr>
          <p:cNvSpPr txBox="1"/>
          <p:nvPr/>
        </p:nvSpPr>
        <p:spPr>
          <a:xfrm>
            <a:off x="5612755" y="4809413"/>
            <a:ext cx="6257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오늘은 </a:t>
            </a:r>
            <a:r>
              <a:rPr lang="ko-KR" altLang="en-US" dirty="0" err="1"/>
              <a:t>부자집</a:t>
            </a:r>
            <a:r>
              <a:rPr lang="ko-KR" altLang="en-US" dirty="0"/>
              <a:t> 사모님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r>
              <a:rPr lang="ko-KR" altLang="en-US" dirty="0" err="1"/>
              <a:t>트렌치</a:t>
            </a:r>
            <a:r>
              <a:rPr lang="ko-KR" altLang="en-US" dirty="0"/>
              <a:t> 원피스가 </a:t>
            </a:r>
            <a:r>
              <a:rPr lang="ko-KR" altLang="en-US" dirty="0" err="1"/>
              <a:t>고급진</a:t>
            </a:r>
            <a:r>
              <a:rPr lang="ko-KR" altLang="en-US" dirty="0"/>
              <a:t> 느낌을 준다</a:t>
            </a:r>
            <a:r>
              <a:rPr lang="en-US" altLang="ko-KR" dirty="0"/>
              <a:t>. </a:t>
            </a:r>
            <a:r>
              <a:rPr lang="ko-KR" altLang="en-US" dirty="0"/>
              <a:t>네이비와 아이보리 색상을 같이 코디하여 우아함을 더했다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85E5E-D081-48CA-B950-5CF481B727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1515" y="245086"/>
            <a:ext cx="3615241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5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2E9D4434-1135-4745-8AF1-9C87DB78B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08" l="974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5622" y="2392459"/>
            <a:ext cx="1438781" cy="1554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FDA434-8963-4F1F-999A-71B8F3D1AC87}"/>
              </a:ext>
            </a:extLst>
          </p:cNvPr>
          <p:cNvSpPr txBox="1"/>
          <p:nvPr/>
        </p:nvSpPr>
        <p:spPr>
          <a:xfrm>
            <a:off x="4114800" y="-684200"/>
            <a:ext cx="3691467" cy="37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i="0" cap="all" dirty="0">
                <a:solidFill>
                  <a:srgbClr val="000000"/>
                </a:solidFill>
                <a:effectLst/>
                <a:latin typeface="Neue-Helvetica"/>
              </a:rPr>
              <a:t>자라 </a:t>
            </a:r>
            <a:r>
              <a:rPr lang="ko-KR" altLang="en-US" i="0" cap="all" dirty="0" err="1">
                <a:solidFill>
                  <a:srgbClr val="000000"/>
                </a:solidFill>
                <a:effectLst/>
                <a:latin typeface="Neue-Helvetica"/>
              </a:rPr>
              <a:t>내추럴</a:t>
            </a:r>
            <a:r>
              <a:rPr lang="ko-KR" altLang="en-US" i="0" cap="all" dirty="0">
                <a:solidFill>
                  <a:srgbClr val="000000"/>
                </a:solidFill>
                <a:effectLst/>
                <a:latin typeface="Neue-Helvetica"/>
              </a:rPr>
              <a:t> 펄 </a:t>
            </a:r>
            <a:r>
              <a:rPr lang="ko-KR" altLang="en-US" i="0" cap="all" dirty="0" err="1">
                <a:solidFill>
                  <a:srgbClr val="000000"/>
                </a:solidFill>
                <a:effectLst/>
                <a:latin typeface="Neue-Helvetica"/>
              </a:rPr>
              <a:t>후프</a:t>
            </a:r>
            <a:r>
              <a:rPr lang="ko-KR" altLang="en-US" i="0" cap="all" dirty="0">
                <a:solidFill>
                  <a:srgbClr val="000000"/>
                </a:solidFill>
                <a:effectLst/>
                <a:latin typeface="Neue-Helvetica"/>
              </a:rPr>
              <a:t> 이어링 </a:t>
            </a:r>
            <a:r>
              <a:rPr lang="en-US" altLang="ko-KR" i="0" cap="all" dirty="0">
                <a:solidFill>
                  <a:srgbClr val="000000"/>
                </a:solidFill>
                <a:effectLst/>
                <a:latin typeface="Neue-Helvetica"/>
              </a:rPr>
              <a:t>25,000</a:t>
            </a:r>
            <a:endParaRPr lang="ko-KR" altLang="en-US" i="0" cap="all" dirty="0">
              <a:solidFill>
                <a:srgbClr val="000000"/>
              </a:solidFill>
              <a:effectLst/>
              <a:latin typeface="Neue-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23E5D-E003-4CD4-BAAD-90E49A718C82}"/>
              </a:ext>
            </a:extLst>
          </p:cNvPr>
          <p:cNvSpPr txBox="1"/>
          <p:nvPr/>
        </p:nvSpPr>
        <p:spPr>
          <a:xfrm>
            <a:off x="6272981" y="639788"/>
            <a:ext cx="5656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https://www.zara.com/kr/ko/%EB%82%B4%EC%B6%94%EB%9F%B4-%ED%8E%84-%ED%9B%84%ED%94%84-%EC%9D%B4%EC%96%B4%EB%A7%81-p04319064.html?v1=51029814&amp;v2=1549210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0FBFB-C6BB-40C7-A10B-B8F872300BE6}"/>
              </a:ext>
            </a:extLst>
          </p:cNvPr>
          <p:cNvSpPr txBox="1"/>
          <p:nvPr/>
        </p:nvSpPr>
        <p:spPr>
          <a:xfrm>
            <a:off x="5139067" y="809065"/>
            <a:ext cx="126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귀걸이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86474-08C8-4A95-898D-C95CC0493840}"/>
              </a:ext>
            </a:extLst>
          </p:cNvPr>
          <p:cNvSpPr txBox="1"/>
          <p:nvPr/>
        </p:nvSpPr>
        <p:spPr>
          <a:xfrm>
            <a:off x="5139067" y="3169767"/>
            <a:ext cx="126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54CF8A-C129-4E6C-93F8-394A818BB91B}"/>
              </a:ext>
            </a:extLst>
          </p:cNvPr>
          <p:cNvSpPr txBox="1"/>
          <p:nvPr/>
        </p:nvSpPr>
        <p:spPr>
          <a:xfrm>
            <a:off x="6272981" y="3354433"/>
            <a:ext cx="4954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https://www.zara.com/kr/ko/%EC%B2%B4%EC%9D%B8-%ED%94%8C%EB%9E%AB-%EC%83%8C%EB%93%A4-p13607610.html?v1=59334098&amp;v2=1549153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137C99-D862-437C-A7E8-B0BC6082DF13}"/>
              </a:ext>
            </a:extLst>
          </p:cNvPr>
          <p:cNvSpPr txBox="1"/>
          <p:nvPr/>
        </p:nvSpPr>
        <p:spPr>
          <a:xfrm>
            <a:off x="5139067" y="1547729"/>
            <a:ext cx="126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원피스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B8AACE-2ACA-4EFE-9CB6-D0EDA1733AA3}"/>
              </a:ext>
            </a:extLst>
          </p:cNvPr>
          <p:cNvSpPr txBox="1"/>
          <p:nvPr/>
        </p:nvSpPr>
        <p:spPr>
          <a:xfrm>
            <a:off x="5139067" y="2261247"/>
            <a:ext cx="126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가방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245C11-EB85-4487-A4E7-DA3118C44450}"/>
              </a:ext>
            </a:extLst>
          </p:cNvPr>
          <p:cNvSpPr txBox="1"/>
          <p:nvPr/>
        </p:nvSpPr>
        <p:spPr>
          <a:xfrm>
            <a:off x="6272981" y="1402799"/>
            <a:ext cx="4954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https://www.zara.com/kr/ko/%EB%B3%BC%EB%A5%A8-%EC%9B%90%ED%94%BC%EC%8A%A4-p04514100.html?v1=51064150&amp;v2=1549249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7B2B67-8EC6-49DE-B530-A1A02BB3755F}"/>
              </a:ext>
            </a:extLst>
          </p:cNvPr>
          <p:cNvSpPr txBox="1"/>
          <p:nvPr/>
        </p:nvSpPr>
        <p:spPr>
          <a:xfrm>
            <a:off x="6272981" y="2346175"/>
            <a:ext cx="52953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7"/>
              </a:rPr>
              <a:t>https://www.zara.com/kr/ko/%EC%BA%94%EB%B2%84%EC%8A%A4-%EB%B2%84%ED%82%B7%EB%B0%B1-p16770510.html?v1=51030528&amp;v2=1549325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B250DCD-B108-4979-A64A-92F006B059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794" y="851236"/>
            <a:ext cx="579170" cy="56088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97A76E3-5A1C-4FB4-8505-1DF6B214A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1711" y="1590766"/>
            <a:ext cx="2103302" cy="3158002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DDA13158-8AEA-4567-9BF0-CA78E958A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7917" l="0" r="988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1324" y="4828284"/>
            <a:ext cx="1091279" cy="877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B75FC6-4A30-49D9-98B4-F6EB725AA6CF}"/>
              </a:ext>
            </a:extLst>
          </p:cNvPr>
          <p:cNvSpPr txBox="1"/>
          <p:nvPr/>
        </p:nvSpPr>
        <p:spPr>
          <a:xfrm>
            <a:off x="5762927" y="4828255"/>
            <a:ext cx="5805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고급지면서도 편안하고 시원한 오늘의 코디</a:t>
            </a:r>
            <a:r>
              <a:rPr lang="en-US" altLang="ko-KR" dirty="0"/>
              <a:t>!!</a:t>
            </a:r>
          </a:p>
          <a:p>
            <a:endParaRPr lang="en-US" altLang="ko-KR" dirty="0"/>
          </a:p>
          <a:p>
            <a:r>
              <a:rPr lang="ko-KR" altLang="en-US" dirty="0"/>
              <a:t>화이트</a:t>
            </a:r>
            <a:r>
              <a:rPr lang="en-US" altLang="ko-KR" dirty="0"/>
              <a:t>, </a:t>
            </a:r>
            <a:r>
              <a:rPr lang="ko-KR" altLang="en-US" dirty="0"/>
              <a:t>블랙</a:t>
            </a:r>
            <a:r>
              <a:rPr lang="en-US" altLang="ko-KR" dirty="0"/>
              <a:t>, </a:t>
            </a:r>
            <a:r>
              <a:rPr lang="ko-KR" altLang="en-US" dirty="0"/>
              <a:t>골드 색상을 코디하여 다양한 분위기를 동시에 연출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4506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AE32EE-A54D-4705-AAD8-27B5FFC34209}"/>
              </a:ext>
            </a:extLst>
          </p:cNvPr>
          <p:cNvSpPr txBox="1"/>
          <p:nvPr/>
        </p:nvSpPr>
        <p:spPr>
          <a:xfrm>
            <a:off x="5220930" y="1369503"/>
            <a:ext cx="12651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귀걸이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B09C0-CF9B-476E-94E5-3CFFE53D3643}"/>
              </a:ext>
            </a:extLst>
          </p:cNvPr>
          <p:cNvSpPr txBox="1"/>
          <p:nvPr/>
        </p:nvSpPr>
        <p:spPr>
          <a:xfrm>
            <a:off x="6020297" y="1369503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https://shopping.naver.com/designer/stores/100382960/products/4939360713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36F4-6C53-4F50-99B5-FD69318E276D}"/>
              </a:ext>
            </a:extLst>
          </p:cNvPr>
          <p:cNvSpPr txBox="1"/>
          <p:nvPr/>
        </p:nvSpPr>
        <p:spPr>
          <a:xfrm>
            <a:off x="6020297" y="1935593"/>
            <a:ext cx="4953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https://shopping.naver.com/designer/stores/100382960/products/4939365590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E064C-4732-4BC7-9203-94408C39212B}"/>
              </a:ext>
            </a:extLst>
          </p:cNvPr>
          <p:cNvSpPr txBox="1"/>
          <p:nvPr/>
        </p:nvSpPr>
        <p:spPr>
          <a:xfrm>
            <a:off x="6020297" y="2462109"/>
            <a:ext cx="53822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http://hyeonk.com/product/detail.html?product_no=165&amp;cate_no=60&amp;display_group=1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53100-329A-4BB7-B804-D86BE584FB86}"/>
              </a:ext>
            </a:extLst>
          </p:cNvPr>
          <p:cNvSpPr txBox="1"/>
          <p:nvPr/>
        </p:nvSpPr>
        <p:spPr>
          <a:xfrm>
            <a:off x="6020297" y="3028890"/>
            <a:ext cx="53822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https://www.kolonmall.com/Product/RCBTX20117IVX_SET?brand=4950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B7D5E-4DD1-4F11-94B8-FB975097AF2F}"/>
              </a:ext>
            </a:extLst>
          </p:cNvPr>
          <p:cNvSpPr txBox="1"/>
          <p:nvPr/>
        </p:nvSpPr>
        <p:spPr>
          <a:xfrm>
            <a:off x="6020297" y="3637706"/>
            <a:ext cx="5017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https://www.drmartens.co.kr/product/9015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2D08C9-A3E6-49BA-B7F6-6455569195E0}"/>
              </a:ext>
            </a:extLst>
          </p:cNvPr>
          <p:cNvGrpSpPr/>
          <p:nvPr/>
        </p:nvGrpSpPr>
        <p:grpSpPr>
          <a:xfrm>
            <a:off x="323048" y="643129"/>
            <a:ext cx="3885285" cy="5916964"/>
            <a:chOff x="323048" y="643129"/>
            <a:chExt cx="3885285" cy="591696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08AE032-C648-4D8A-9C7A-4666435C2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3048" y="643129"/>
              <a:ext cx="2115495" cy="258492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2D7FCFD-4AE4-4637-8368-6C7F4991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083" y="2963141"/>
              <a:ext cx="1713124" cy="359695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B72175A-A1CE-4BAC-B036-381D4ADA1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4727" y="899183"/>
              <a:ext cx="1664352" cy="103641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832BE77-6CFA-4DBC-A735-BDCEE944E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95209" y="2275919"/>
              <a:ext cx="1633870" cy="176189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1BDCF9F-7F20-4BD7-A64A-66320DD8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95209" y="4196920"/>
              <a:ext cx="1713124" cy="176189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21CE12-E01B-48C0-824C-B8A7D127F84E}"/>
              </a:ext>
            </a:extLst>
          </p:cNvPr>
          <p:cNvSpPr txBox="1"/>
          <p:nvPr/>
        </p:nvSpPr>
        <p:spPr>
          <a:xfrm>
            <a:off x="5462461" y="4888332"/>
            <a:ext cx="6497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 안의 미술관 코디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마치 한지에 먹으로 그림을 그려 놓은 듯한 느낌을 주는 </a:t>
            </a:r>
            <a:endParaRPr lang="en-US" altLang="ko-KR" dirty="0"/>
          </a:p>
          <a:p>
            <a:r>
              <a:rPr lang="ko-KR" altLang="en-US" dirty="0"/>
              <a:t>아이템</a:t>
            </a:r>
            <a:r>
              <a:rPr lang="en-US" altLang="ko-KR" dirty="0"/>
              <a:t>! </a:t>
            </a:r>
            <a:r>
              <a:rPr lang="ko-KR" altLang="en-US" dirty="0"/>
              <a:t>샌들로 정장 같지만 않도록 캐주얼한 느낌을 주었다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A13B08-05A4-4647-AC5D-61EB9C5402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4255" y="472183"/>
            <a:ext cx="3883489" cy="59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841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1E302E-5B78-4C0D-83DA-64D16C916F75}"/>
              </a:ext>
            </a:extLst>
          </p:cNvPr>
          <p:cNvSpPr txBox="1"/>
          <p:nvPr/>
        </p:nvSpPr>
        <p:spPr>
          <a:xfrm>
            <a:off x="5181601" y="1507155"/>
            <a:ext cx="1265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선글라스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5FD47-DB2D-42FB-8DC0-CDFE20FAE0AC}"/>
              </a:ext>
            </a:extLst>
          </p:cNvPr>
          <p:cNvSpPr txBox="1"/>
          <p:nvPr/>
        </p:nvSpPr>
        <p:spPr>
          <a:xfrm>
            <a:off x="6446745" y="1507155"/>
            <a:ext cx="4953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https://www.29cm.co.kr/product/685806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790DD-7AED-479E-B730-D08AF8C0BD50}"/>
              </a:ext>
            </a:extLst>
          </p:cNvPr>
          <p:cNvSpPr txBox="1"/>
          <p:nvPr/>
        </p:nvSpPr>
        <p:spPr>
          <a:xfrm>
            <a:off x="6446745" y="1938042"/>
            <a:ext cx="58336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https://smartstore.naver.com/blingmomo/products/4962713977?NaPm=ct%3Dkfmruzds%7Cci%3D180f5e3a209df40e4dd5539c9b642d59c4f66982%7Ctr%3Dslsl%7Csn%3D340042%7Chk%3D2e6dea003cb1f3a84d0cf681360fe7af89c25b72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3E1C0-BFC2-436E-93D4-FD6F8B3CCDAE}"/>
              </a:ext>
            </a:extLst>
          </p:cNvPr>
          <p:cNvSpPr txBox="1"/>
          <p:nvPr/>
        </p:nvSpPr>
        <p:spPr>
          <a:xfrm>
            <a:off x="6446745" y="2840665"/>
            <a:ext cx="5885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https://projektprodukt.co.kr/product/sc9/1780/category/82/display/1/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5F97B0-0E2D-43D3-98CD-DF0E037CA2AC}"/>
              </a:ext>
            </a:extLst>
          </p:cNvPr>
          <p:cNvSpPr txBox="1"/>
          <p:nvPr/>
        </p:nvSpPr>
        <p:spPr>
          <a:xfrm>
            <a:off x="6446745" y="3435512"/>
            <a:ext cx="56252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http://www.lapalette.co.kr/shop/shopdetail.html?branduid=1176811&amp;xcode=002&amp;mcode=001&amp;scode=&amp;type=X&amp;sort=order&amp;cur_code=002&amp;GfDT=bmx8W11B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88B60-481C-41C2-B09B-8FD130F5C496}"/>
              </a:ext>
            </a:extLst>
          </p:cNvPr>
          <p:cNvSpPr txBox="1"/>
          <p:nvPr/>
        </p:nvSpPr>
        <p:spPr>
          <a:xfrm>
            <a:off x="6446745" y="4046311"/>
            <a:ext cx="4982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https://smartstore.naver.com/freakbuy/products/5024723180?NaPm=ct%3Dkfmrstg8%7Cci%3Da7edaf2327bde81eea69c0d7de63c0d3a60d37f1%7Ctr%3Dslsl%7Csn%3D1132730%7Chk%3Da6dc3463b7c9c6cc8e3e0d52da97ea56585a6517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6BBC8E-ABA9-4FFF-AF36-1449AFA50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42" b="99160" l="9524" r="8941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6282" y="1059632"/>
            <a:ext cx="1581546" cy="199157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AD0DFB4-6FD0-40A1-B770-3AFDB7D79A1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211" b="97053" l="11328" r="56641">
                        <a14:backgroundMark x1="16211" y1="46526" x2="54688" y2="46526"/>
                      </a14:backgroundRemoval>
                    </a14:imgEffect>
                  </a14:imgLayer>
                </a14:imgProps>
              </a:ext>
            </a:extLst>
          </a:blip>
          <a:srcRect l="11093" t="33710" r="41973"/>
          <a:stretch/>
        </p:blipFill>
        <p:spPr>
          <a:xfrm>
            <a:off x="1238324" y="2491531"/>
            <a:ext cx="2007508" cy="26305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1B8E26-00E5-4BBD-BE78-38A5829E3A3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6590" r="6496" b="82215"/>
          <a:stretch/>
        </p:blipFill>
        <p:spPr>
          <a:xfrm>
            <a:off x="3070072" y="1580776"/>
            <a:ext cx="1390468" cy="6215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A1E6D09-618A-4706-918A-3A0A42BF2E8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9317" t="62371"/>
          <a:stretch/>
        </p:blipFill>
        <p:spPr>
          <a:xfrm>
            <a:off x="3102082" y="3634192"/>
            <a:ext cx="1532453" cy="13149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6BFBDD4-DDFF-4DA3-B703-07EBFC3C2BE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9470" t="21222" r="8576" b="42108"/>
          <a:stretch/>
        </p:blipFill>
        <p:spPr>
          <a:xfrm>
            <a:off x="3038932" y="2202293"/>
            <a:ext cx="1328786" cy="1414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E7424D-2A56-46B2-A1C0-99FE8CD0D91C}"/>
              </a:ext>
            </a:extLst>
          </p:cNvPr>
          <p:cNvSpPr txBox="1"/>
          <p:nvPr/>
        </p:nvSpPr>
        <p:spPr>
          <a:xfrm>
            <a:off x="4961244" y="5122054"/>
            <a:ext cx="6562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파파라치</a:t>
            </a:r>
            <a:r>
              <a:rPr lang="ko-KR" altLang="en-US" dirty="0"/>
              <a:t> 컷이 찍힐 것만 같은 코디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상의와 하의의 </a:t>
            </a:r>
            <a:r>
              <a:rPr lang="ko-KR" altLang="en-US" dirty="0" err="1"/>
              <a:t>옐로우톤이</a:t>
            </a:r>
            <a:r>
              <a:rPr lang="ko-KR" altLang="en-US" dirty="0"/>
              <a:t> 포인트로 들어가고 전체적인 톤이 조화로운 </a:t>
            </a:r>
            <a:r>
              <a:rPr lang="ko-KR" altLang="en-US" dirty="0" err="1"/>
              <a:t>꾸민듯</a:t>
            </a:r>
            <a:r>
              <a:rPr lang="ko-KR" altLang="en-US" dirty="0"/>
              <a:t> </a:t>
            </a:r>
            <a:r>
              <a:rPr lang="ko-KR" altLang="en-US" dirty="0" err="1"/>
              <a:t>안꾸민듯한</a:t>
            </a:r>
            <a:r>
              <a:rPr lang="ko-KR" altLang="en-US" dirty="0"/>
              <a:t> 느낌 완성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6934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4B15E43-F231-4471-80EB-4EA86A524F50}"/>
              </a:ext>
            </a:extLst>
          </p:cNvPr>
          <p:cNvSpPr txBox="1"/>
          <p:nvPr/>
        </p:nvSpPr>
        <p:spPr>
          <a:xfrm>
            <a:off x="5463428" y="920638"/>
            <a:ext cx="1265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BCB6EF-9260-4C1D-8456-B1943FEA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79" y="777449"/>
            <a:ext cx="1292464" cy="2194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845D4C-30E4-4CF3-8BC1-36D558551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23" y="2755222"/>
            <a:ext cx="1018120" cy="39078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41640D-4874-4773-8118-ADED86996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325" y="2002851"/>
            <a:ext cx="1505843" cy="9693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32490D-A51E-457A-B6F2-094960A0C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959" y="3429000"/>
            <a:ext cx="1213209" cy="9327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F732AF-8AF4-4590-B0DE-41B65E512E68}"/>
              </a:ext>
            </a:extLst>
          </p:cNvPr>
          <p:cNvSpPr txBox="1"/>
          <p:nvPr/>
        </p:nvSpPr>
        <p:spPr>
          <a:xfrm>
            <a:off x="6246474" y="920638"/>
            <a:ext cx="4950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https://www.yoox.com/kr/12207985SR/item?tp=137380&amp;utm_campaign=blogger_kr&amp;utm_source=raniblog&amp;utm_medium=affiliation&amp;utm_content=2019Jun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D22CF-69B1-4F82-B1A7-C25DFFA595A5}"/>
              </a:ext>
            </a:extLst>
          </p:cNvPr>
          <p:cNvSpPr txBox="1"/>
          <p:nvPr/>
        </p:nvSpPr>
        <p:spPr>
          <a:xfrm>
            <a:off x="6246474" y="1706602"/>
            <a:ext cx="4950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7"/>
              </a:rPr>
              <a:t>https://www.yoox.com/kr/13121970MR/item?tp=137380&amp;utm_campaign=blogger_kr&amp;utm_source=raniblog&amp;utm_medium=affiliation&amp;utm_content=2019Jun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454437-47F8-4FCF-BC98-819B5BEDF967}"/>
              </a:ext>
            </a:extLst>
          </p:cNvPr>
          <p:cNvSpPr txBox="1"/>
          <p:nvPr/>
        </p:nvSpPr>
        <p:spPr>
          <a:xfrm>
            <a:off x="6246474" y="2538794"/>
            <a:ext cx="5829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8"/>
              </a:rPr>
              <a:t>https://www.yoox.com/kr/45469296WI/item?tp=137380&amp;utm_campaign=blogger_kr&amp;utm_source=raniblog&amp;utm_medium=affiliation&amp;utm_content=2019Jun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F53280-4F5A-4332-879E-BA6221B73BF9}"/>
              </a:ext>
            </a:extLst>
          </p:cNvPr>
          <p:cNvSpPr txBox="1"/>
          <p:nvPr/>
        </p:nvSpPr>
        <p:spPr>
          <a:xfrm>
            <a:off x="6246474" y="3370986"/>
            <a:ext cx="58293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9"/>
              </a:rPr>
              <a:t>https://www.yoox.com/kr/11700730KG/item?tp=137380&amp;utm_campaign=blogger_kr&amp;utm_source=raniblog&amp;utm_medium=affiliation&amp;utm_content=2019Jun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4141E-417C-40FC-85BE-B94546AE8565}"/>
              </a:ext>
            </a:extLst>
          </p:cNvPr>
          <p:cNvSpPr txBox="1"/>
          <p:nvPr/>
        </p:nvSpPr>
        <p:spPr>
          <a:xfrm>
            <a:off x="5762927" y="4828255"/>
            <a:ext cx="6173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트레이닝 복과 구두의 만남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블라우스 소재의 나시</a:t>
            </a:r>
            <a:r>
              <a:rPr lang="en-US" altLang="ko-KR" dirty="0"/>
              <a:t>, </a:t>
            </a:r>
            <a:r>
              <a:rPr lang="ko-KR" altLang="en-US" dirty="0"/>
              <a:t>트레이닝 하의</a:t>
            </a:r>
            <a:r>
              <a:rPr lang="en-US" altLang="ko-KR" dirty="0"/>
              <a:t>, </a:t>
            </a:r>
            <a:r>
              <a:rPr lang="ko-KR" altLang="en-US" dirty="0"/>
              <a:t>구두가 어울릴 것 같지 않지만 완벽한 세트를 이룬다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428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46225D-8C79-454E-A517-97C7B760A05A}"/>
              </a:ext>
            </a:extLst>
          </p:cNvPr>
          <p:cNvSpPr txBox="1"/>
          <p:nvPr/>
        </p:nvSpPr>
        <p:spPr>
          <a:xfrm>
            <a:off x="4824331" y="1824139"/>
            <a:ext cx="1265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58C59-7822-4D0B-A2E3-13F7C321211F}"/>
              </a:ext>
            </a:extLst>
          </p:cNvPr>
          <p:cNvSpPr txBox="1"/>
          <p:nvPr/>
        </p:nvSpPr>
        <p:spPr>
          <a:xfrm>
            <a:off x="5668422" y="3423659"/>
            <a:ext cx="56149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https://www.yoox.com/kr/45448393MV/item?tp=137380&amp;utm_campaign=blogger_kr&amp;utm_source=raniblog&amp;utm_medium=affiliation&amp;utm_content=2019Jun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AC4EF-E139-48A8-AF2D-4DABC8C2DDDA}"/>
              </a:ext>
            </a:extLst>
          </p:cNvPr>
          <p:cNvSpPr txBox="1"/>
          <p:nvPr/>
        </p:nvSpPr>
        <p:spPr>
          <a:xfrm>
            <a:off x="5684643" y="4349434"/>
            <a:ext cx="5614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https://www.yoox.com/kr/11669560/item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24E392-2A43-4393-B9DC-FBDC75932FBF}"/>
              </a:ext>
            </a:extLst>
          </p:cNvPr>
          <p:cNvSpPr txBox="1"/>
          <p:nvPr/>
        </p:nvSpPr>
        <p:spPr>
          <a:xfrm>
            <a:off x="5684643" y="173859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https://shopping.naver.com/style/style/stores/100183385/products/4894972327?NaPm=ct%3Dkgckonk0%7Cci%3D1648a088e63537f56fc86a76aa61a32f8c4aa660%7Ctr%3Dslct%7Csn%3D653803%7Cic%3D%7Chk%3Df27f90cff2ff424549015b552e626c89ca007b50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420BE3-9B52-4D47-8FD1-CDE98DB04235}"/>
              </a:ext>
            </a:extLst>
          </p:cNvPr>
          <p:cNvSpPr txBox="1"/>
          <p:nvPr/>
        </p:nvSpPr>
        <p:spPr>
          <a:xfrm>
            <a:off x="5684643" y="2549219"/>
            <a:ext cx="5123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https://shopping.naver.com/style/style/stores/100451235/products/4929145654?NaPm=ct%3Dkgckuiz4%7Cci%3Dadfa91d6bd60517d9e3276d8e6366748f3473569%7Ctr%3Dslsl%7Csn%3D524822%7Chk%3D55ec233b54a626c081999634f5c942039f3dba44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995FBAE-0D9D-4345-A7A8-34B7291CC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22" y="2118013"/>
            <a:ext cx="1731162" cy="150034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8AF63A5-8483-4CF4-8C0E-3171F5FCC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87" y="3674924"/>
            <a:ext cx="1920406" cy="10790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503262F-B2B0-493E-BA15-323C4DA7C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484" y="1415755"/>
            <a:ext cx="1493127" cy="279871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58306FB-AD52-433D-8B51-59D766596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465" y="2744204"/>
            <a:ext cx="1731162" cy="24669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9F9BBD-F197-440F-9AE1-63AE58096532}"/>
              </a:ext>
            </a:extLst>
          </p:cNvPr>
          <p:cNvSpPr txBox="1"/>
          <p:nvPr/>
        </p:nvSpPr>
        <p:spPr>
          <a:xfrm>
            <a:off x="5762927" y="4828255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보기만해도 시원해지는 오늘의 의상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하얀색과 파란색으로 시원한 느낌을 부각시킨다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692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6DEC32-DC23-44BC-82A3-56D14C7A0233}"/>
              </a:ext>
            </a:extLst>
          </p:cNvPr>
          <p:cNvSpPr txBox="1"/>
          <p:nvPr/>
        </p:nvSpPr>
        <p:spPr>
          <a:xfrm>
            <a:off x="5463428" y="920638"/>
            <a:ext cx="1265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8DB4E-91CC-4FC3-BE00-BB01F28ED6FC}"/>
              </a:ext>
            </a:extLst>
          </p:cNvPr>
          <p:cNvSpPr txBox="1"/>
          <p:nvPr/>
        </p:nvSpPr>
        <p:spPr>
          <a:xfrm>
            <a:off x="6323940" y="920638"/>
            <a:ext cx="49541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https://www.yoox.com/kr/12144088AO/item?tp=137380&amp;utm_campaign=blogger_kr&amp;utm_source=raniblog&amp;utm_medium=affiliation&amp;utm_content=2019Jun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4B7BC-E722-4D72-937C-812A90E503CC}"/>
              </a:ext>
            </a:extLst>
          </p:cNvPr>
          <p:cNvSpPr txBox="1"/>
          <p:nvPr/>
        </p:nvSpPr>
        <p:spPr>
          <a:xfrm>
            <a:off x="6323940" y="1644860"/>
            <a:ext cx="511108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https://www.yoox.com/kr/35397186TC/item?tp=137380&amp;utm_campaign=blogger_kr&amp;utm_source=raniblog&amp;utm_medium=affiliation&amp;utm_content=2019Jun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A22DF-CE86-4A0A-814D-43DA6F3D3AC6}"/>
              </a:ext>
            </a:extLst>
          </p:cNvPr>
          <p:cNvSpPr txBox="1"/>
          <p:nvPr/>
        </p:nvSpPr>
        <p:spPr>
          <a:xfrm>
            <a:off x="6323940" y="2436911"/>
            <a:ext cx="5636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https://www.yoox.com/kr/45381810EJ/item?tp=137380&amp;utm_campaign=blogger_kr&amp;utm_source=raniblog&amp;utm_medium=affiliation&amp;utm_content=2019Jun</a:t>
            </a:r>
            <a:endParaRPr lang="en-US" altLang="ko-KR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4A1F9D-5E21-4BCE-8791-1015761E8FF1}"/>
              </a:ext>
            </a:extLst>
          </p:cNvPr>
          <p:cNvSpPr txBox="1"/>
          <p:nvPr/>
        </p:nvSpPr>
        <p:spPr>
          <a:xfrm>
            <a:off x="6330156" y="3134684"/>
            <a:ext cx="54980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https://smartstore.naver.com/woo-ram/products/5010404135?NaPm=ct%3Dkgclj8mw%7Cci%3Da9207d9c2933dc43316fa949a84a73a33c9cc83f%7Ctr%3Dslct%7Csn%3D1203810%7Cic%3D%7Chk%3D7536495aa4b5e9092b3a70eef30d35a0deaf85ca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3587B1-7E02-476C-8D76-EC550F51D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70" y="1728364"/>
            <a:ext cx="2048434" cy="142658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9DE19C0-4C29-4757-81FF-1614FA173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79" y="3942356"/>
            <a:ext cx="1554615" cy="136562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F992E7C-64DD-4C69-BC33-0779CDF149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225" y="729145"/>
            <a:ext cx="1542422" cy="258492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C0C1585-136A-425E-9679-86CF0E26EF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224" y="3531636"/>
            <a:ext cx="1719221" cy="2164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770AC-D314-4616-B4DE-3004A23D97B0}"/>
              </a:ext>
            </a:extLst>
          </p:cNvPr>
          <p:cNvSpPr txBox="1"/>
          <p:nvPr/>
        </p:nvSpPr>
        <p:spPr>
          <a:xfrm>
            <a:off x="5349972" y="4847919"/>
            <a:ext cx="632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오늘은 내가 미드 주인공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상의 </a:t>
            </a:r>
            <a:r>
              <a:rPr lang="ko-KR" altLang="en-US" dirty="0" err="1"/>
              <a:t>프릴과</a:t>
            </a:r>
            <a:r>
              <a:rPr lang="ko-KR" altLang="en-US" dirty="0"/>
              <a:t> 하의 꽃 모양이 어우러져 우아하면서도 세련된 느낌을 준다</a:t>
            </a:r>
            <a:r>
              <a:rPr lang="en-US" altLang="ko-KR" dirty="0"/>
              <a:t>. </a:t>
            </a:r>
            <a:r>
              <a:rPr lang="ko-KR" altLang="en-US" dirty="0"/>
              <a:t>미국 드라마에서 볼 수 있는 톡톡 튀는 코디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214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429FCB-CD70-428E-9514-1719EF8530C2}"/>
              </a:ext>
            </a:extLst>
          </p:cNvPr>
          <p:cNvSpPr txBox="1"/>
          <p:nvPr/>
        </p:nvSpPr>
        <p:spPr>
          <a:xfrm>
            <a:off x="5463428" y="920638"/>
            <a:ext cx="1265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38FBAA-00EB-41E6-8D37-2784BB7B3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118" b="96857" l="41250" r="73750">
                        <a14:foregroundMark x1="64792" y1="64833" x2="64583" y2="62868"/>
                        <a14:foregroundMark x1="63333" y1="64244" x2="63333" y2="65815"/>
                        <a14:foregroundMark x1="50417" y1="65226" x2="48125" y2="69745"/>
                        <a14:foregroundMark x1="47083" y1="68959" x2="41875" y2="85855"/>
                        <a14:foregroundMark x1="46458" y1="69155" x2="42917" y2="80157"/>
                        <a14:backgroundMark x1="68333" y1="63065" x2="68542" y2="68566"/>
                        <a14:backgroundMark x1="72083" y1="91749" x2="70833" y2="91749"/>
                      </a14:backgroundRemoval>
                    </a14:imgEffect>
                  </a14:imgLayer>
                </a14:imgProps>
              </a:ext>
            </a:extLst>
          </a:blip>
          <a:srcRect l="41593" t="61048" r="27160"/>
          <a:stretch/>
        </p:blipFill>
        <p:spPr>
          <a:xfrm>
            <a:off x="2479041" y="5345235"/>
            <a:ext cx="932753" cy="1232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52187D-666F-4765-95BC-D023A027283F}"/>
              </a:ext>
            </a:extLst>
          </p:cNvPr>
          <p:cNvSpPr txBox="1"/>
          <p:nvPr/>
        </p:nvSpPr>
        <p:spPr>
          <a:xfrm>
            <a:off x="6403185" y="2623610"/>
            <a:ext cx="52612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https://www.yoox.com/kr/45451692HN/item?tp=137380&amp;utm_campaign=blogger_kr&amp;utm_source=raniblog&amp;utm_medium=affiliation&amp;utm_content=2019Jun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5B2A8-24C4-451C-83E6-AE7BD3A3DD03}"/>
              </a:ext>
            </a:extLst>
          </p:cNvPr>
          <p:cNvSpPr txBox="1"/>
          <p:nvPr/>
        </p:nvSpPr>
        <p:spPr>
          <a:xfrm>
            <a:off x="6403185" y="3382850"/>
            <a:ext cx="52612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https://www.yoox.com/kr/11731606BH/item?tp=137380&amp;utm_campaign=blogger_kr&amp;utm_source=raniblog&amp;utm_medium=affiliation&amp;utm_content=2019Jun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1BB2A8-49C1-4893-BA3B-6584370A89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633" b="90963" l="625" r="41875"/>
                    </a14:imgEffect>
                  </a14:imgLayer>
                </a14:imgProps>
              </a:ext>
            </a:extLst>
          </a:blip>
          <a:srcRect t="42510" r="57560" b="8379"/>
          <a:stretch/>
        </p:blipFill>
        <p:spPr>
          <a:xfrm>
            <a:off x="898043" y="3817004"/>
            <a:ext cx="1245389" cy="15282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12B0980-7B88-4E14-97B7-6EF75AB545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451" t="23170" r="42249" b="9355"/>
          <a:stretch/>
        </p:blipFill>
        <p:spPr>
          <a:xfrm>
            <a:off x="2417532" y="2828524"/>
            <a:ext cx="1080781" cy="25167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4EF89F-475E-4E30-9807-F170F5114808}"/>
              </a:ext>
            </a:extLst>
          </p:cNvPr>
          <p:cNvSpPr txBox="1"/>
          <p:nvPr/>
        </p:nvSpPr>
        <p:spPr>
          <a:xfrm>
            <a:off x="6403185" y="1502665"/>
            <a:ext cx="5090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fashion-full.com/product/detail.html?product_no=17082&amp;cate_no=92&amp;display_group=1&amp;cafe_mkt=naver_ks&amp;mkt_in=Y&amp;ghost_mall_id=naver&amp;ref=naver_open&amp;NaPm=ct%3Dkgclsjig%7Cci%3D3f9931c2816fb696fa43d5d1a432485bec09be25%7Ctr%3Dslct%7Csn%3D11675%7Chk%3D1ba81ee7b0ce13e1c7843d6e02db2adafe362e68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A365EC9-2B9A-4728-8441-FBD82D1DAE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556" b="83889" l="32135" r="58958">
                        <a14:backgroundMark x1="54896" y1="61019" x2="54583" y2="75926"/>
                      </a14:backgroundRemoval>
                    </a14:imgEffect>
                  </a14:imgLayer>
                </a14:imgProps>
              </a:ext>
            </a:extLst>
          </a:blip>
          <a:srcRect l="31446" t="30251" r="40565" b="16129"/>
          <a:stretch/>
        </p:blipFill>
        <p:spPr>
          <a:xfrm rot="20630023">
            <a:off x="1990378" y="1456570"/>
            <a:ext cx="1974416" cy="21276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D9479CB-B997-4896-BA02-7C7830597A40}"/>
              </a:ext>
            </a:extLst>
          </p:cNvPr>
          <p:cNvSpPr txBox="1"/>
          <p:nvPr/>
        </p:nvSpPr>
        <p:spPr>
          <a:xfrm>
            <a:off x="6479458" y="794779"/>
            <a:ext cx="5090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10"/>
              </a:rPr>
              <a:t>https://smartstore.naver.com/e_mart/products/5015243580?NaPm=ct%3Dkgclxmds%7Cci%3D92b6003483b6839e0ef38911e2f957cb7002465c%7Ctr%3Dslsl%7Csn%3D987790%7Chk%3D033853105f6b2f10095625cc02446462e2449841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00B3-994D-44F4-8982-9C48A1B66EB9}"/>
              </a:ext>
            </a:extLst>
          </p:cNvPr>
          <p:cNvSpPr txBox="1"/>
          <p:nvPr/>
        </p:nvSpPr>
        <p:spPr>
          <a:xfrm>
            <a:off x="5197957" y="4903905"/>
            <a:ext cx="6738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핑크도 다 같은 핑크가 아니다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하의와 신발</a:t>
            </a:r>
            <a:r>
              <a:rPr lang="en-US" altLang="ko-KR" dirty="0"/>
              <a:t>, </a:t>
            </a:r>
            <a:r>
              <a:rPr lang="ko-KR" altLang="en-US" dirty="0"/>
              <a:t>가방이 모두 핑크색이지만 조금씩 다른 색상이다</a:t>
            </a:r>
            <a:r>
              <a:rPr lang="en-US" altLang="ko-KR" dirty="0"/>
              <a:t>. </a:t>
            </a:r>
            <a:r>
              <a:rPr lang="ko-KR" altLang="en-US" dirty="0"/>
              <a:t>같은 듯</a:t>
            </a:r>
            <a:r>
              <a:rPr lang="en-US" altLang="ko-KR" dirty="0"/>
              <a:t>,</a:t>
            </a:r>
            <a:r>
              <a:rPr lang="ko-KR" altLang="en-US" dirty="0"/>
              <a:t> 다른 듯 산뜻한 기분을 낼 수 있는 오늘의 코디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224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C64D84-C629-4E79-B3C1-91B2965FAE16}"/>
              </a:ext>
            </a:extLst>
          </p:cNvPr>
          <p:cNvSpPr txBox="1"/>
          <p:nvPr/>
        </p:nvSpPr>
        <p:spPr>
          <a:xfrm>
            <a:off x="6349642" y="1393719"/>
            <a:ext cx="111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원피스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BCA04-2F59-4D3B-8F61-397A2BD1370F}"/>
              </a:ext>
            </a:extLst>
          </p:cNvPr>
          <p:cNvSpPr txBox="1"/>
          <p:nvPr/>
        </p:nvSpPr>
        <p:spPr>
          <a:xfrm>
            <a:off x="7239802" y="1393719"/>
            <a:ext cx="4952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https://www.brandi.co.kr/products/12630348?pid=MO_Contents2&amp;c=winter_jejuhttps%3A%2F%2Fwww.brandi.co.kr%2Fproducts%2F12630348post_0107&amp;is_retargeting=true&amp;af_force_deeplink=true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8ABA6-84ED-4BD0-B34A-D42CA5B8CD5C}"/>
              </a:ext>
            </a:extLst>
          </p:cNvPr>
          <p:cNvSpPr txBox="1"/>
          <p:nvPr/>
        </p:nvSpPr>
        <p:spPr>
          <a:xfrm>
            <a:off x="7239802" y="2168134"/>
            <a:ext cx="4952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https://www.brandi.co.kr/products/12874000?pid=MO_Contents2&amp;c=winter_jejuhttps%3A%2F%2Fwww.brandi.co.kr%2Fproducts%2F12874000post_0107&amp;is_retargeting=true&amp;af_force_deeplink=true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27BDC-2447-4EE1-873D-A6888CB91FBD}"/>
              </a:ext>
            </a:extLst>
          </p:cNvPr>
          <p:cNvSpPr txBox="1"/>
          <p:nvPr/>
        </p:nvSpPr>
        <p:spPr>
          <a:xfrm>
            <a:off x="6965482" y="3812252"/>
            <a:ext cx="48233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https://www.brandi.co.kr/products/11374723?pid=MO_Contents2&amp;c=winter_jejuhttps%3A%2F%2Fwww.brandi.co.kr%2Fproducts%2F11374723post_0107&amp;is_retargeting=true&amp;af_force_deeplink=true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7247C-5DFA-4C08-96E0-DD4EE353C89E}"/>
              </a:ext>
            </a:extLst>
          </p:cNvPr>
          <p:cNvSpPr txBox="1"/>
          <p:nvPr/>
        </p:nvSpPr>
        <p:spPr>
          <a:xfrm>
            <a:off x="7216363" y="2942549"/>
            <a:ext cx="4823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https://www.brandi.co.kr/products/12573292?pid=MO_Contents2&amp;c=winter_jejuhttps%3A%2F%2Fwww.brandi.co.kr%2Fproducts%2F12573292post_0107&amp;is_retargeting=true&amp;af_force_deeplink=true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940C37F-DC9E-4081-8F4E-7398E8AB5D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667" b="73704" l="34063" r="65313">
                        <a14:foregroundMark x1="47552" y1="32222" x2="46250" y2="34907"/>
                        <a14:foregroundMark x1="61615" y1="60093" x2="63854" y2="60278"/>
                        <a14:foregroundMark x1="62708" y1="66759" x2="49688" y2="71944"/>
                        <a14:foregroundMark x1="46615" y1="71204" x2="42448" y2="69074"/>
                        <a14:foregroundMark x1="56094" y1="65278" x2="56667" y2="64444"/>
                        <a14:foregroundMark x1="64479" y1="63241" x2="64479" y2="63241"/>
                        <a14:foregroundMark x1="58229" y1="56759" x2="59427" y2="59444"/>
                        <a14:foregroundMark x1="58542" y1="46667" x2="58542" y2="47222"/>
                        <a14:foregroundMark x1="59010" y1="43519" x2="59062" y2="44352"/>
                        <a14:foregroundMark x1="57917" y1="43796" x2="57917" y2="44630"/>
                        <a14:foregroundMark x1="59010" y1="44722" x2="58906" y2="45741"/>
                        <a14:foregroundMark x1="58958" y1="48426" x2="58958" y2="48426"/>
                        <a14:foregroundMark x1="57917" y1="47685" x2="57708" y2="48704"/>
                        <a14:foregroundMark x1="58750" y1="49259" x2="58750" y2="49259"/>
                        <a14:foregroundMark x1="48490" y1="70556" x2="48594" y2="70741"/>
                        <a14:foregroundMark x1="48333" y1="69444" x2="48333" y2="69444"/>
                        <a14:foregroundMark x1="50260" y1="65093" x2="50260" y2="65093"/>
                        <a14:foregroundMark x1="49948" y1="64352" x2="49948" y2="64352"/>
                        <a14:foregroundMark x1="49427" y1="64630" x2="49427" y2="64630"/>
                        <a14:backgroundMark x1="53906" y1="64444" x2="55000" y2="64074"/>
                      </a14:backgroundRemoval>
                    </a14:imgEffect>
                  </a14:imgLayer>
                </a14:imgProps>
              </a:ext>
            </a:extLst>
          </a:blip>
          <a:srcRect l="34263" t="21895" r="35026" b="26675"/>
          <a:stretch/>
        </p:blipFill>
        <p:spPr>
          <a:xfrm>
            <a:off x="128168" y="2185863"/>
            <a:ext cx="1944812" cy="18320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095C73C-2FA2-4D3D-B7FC-735F476E0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5649" y="1158849"/>
            <a:ext cx="2645634" cy="40142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9E01DE1-44D5-452E-B203-93C0782EDF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0138" y="1812920"/>
            <a:ext cx="2355631" cy="321546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21902C6-91E6-43DA-97F8-015A58C72B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192" y="4107204"/>
            <a:ext cx="1139657" cy="2131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682E40-234D-4824-BA1F-C33375B6C96E}"/>
              </a:ext>
            </a:extLst>
          </p:cNvPr>
          <p:cNvSpPr txBox="1"/>
          <p:nvPr/>
        </p:nvSpPr>
        <p:spPr>
          <a:xfrm>
            <a:off x="5762927" y="482825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남자친구를 </a:t>
            </a:r>
            <a:r>
              <a:rPr lang="ko-KR" altLang="en-US" dirty="0" err="1"/>
              <a:t>심쿵시킬</a:t>
            </a:r>
            <a:r>
              <a:rPr lang="ko-KR" altLang="en-US" dirty="0"/>
              <a:t> 한겨울 </a:t>
            </a:r>
            <a:r>
              <a:rPr lang="ko-KR" altLang="en-US" dirty="0" err="1"/>
              <a:t>데이트룩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니트원피스와 부츠로 멋을 내면서도 따뜻하게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새하얀 </a:t>
            </a:r>
            <a:r>
              <a:rPr lang="ko-KR" altLang="en-US" dirty="0" err="1"/>
              <a:t>롱패딩이</a:t>
            </a:r>
            <a:r>
              <a:rPr lang="ko-KR" altLang="en-US" dirty="0"/>
              <a:t> 눈 오는 날 찰떡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3208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2626E0-B22C-4A0E-B30A-2CC8B1475A44}"/>
              </a:ext>
            </a:extLst>
          </p:cNvPr>
          <p:cNvSpPr txBox="1"/>
          <p:nvPr/>
        </p:nvSpPr>
        <p:spPr>
          <a:xfrm>
            <a:off x="5463428" y="920638"/>
            <a:ext cx="1265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CB21A-CADE-457A-8DC8-DC858551F705}"/>
              </a:ext>
            </a:extLst>
          </p:cNvPr>
          <p:cNvSpPr txBox="1"/>
          <p:nvPr/>
        </p:nvSpPr>
        <p:spPr>
          <a:xfrm>
            <a:off x="6205477" y="920638"/>
            <a:ext cx="49541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https://www.yoox.com/kr/12207988TQ/item?tp=137380&amp;utm_campaign=blogger_kr&amp;utm_source=raniblog&amp;utm_medium=affiliation&amp;utm_content=2019Jun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28263-AF77-4DAB-9DDE-5454DD5E1CC8}"/>
              </a:ext>
            </a:extLst>
          </p:cNvPr>
          <p:cNvSpPr txBox="1"/>
          <p:nvPr/>
        </p:nvSpPr>
        <p:spPr>
          <a:xfrm>
            <a:off x="6205477" y="2555444"/>
            <a:ext cx="52612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https://www.yoox.com/kr/45337666DE/item?tp=137380&amp;utm_campaign=blogger_kr&amp;utm_source=raniblog&amp;utm_medium=affiliation&amp;utm_content=2019Jun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EE02E-9B88-4242-AE54-92132950E5A3}"/>
              </a:ext>
            </a:extLst>
          </p:cNvPr>
          <p:cNvSpPr txBox="1"/>
          <p:nvPr/>
        </p:nvSpPr>
        <p:spPr>
          <a:xfrm>
            <a:off x="6205477" y="3382850"/>
            <a:ext cx="526121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https://www.yoox.com/kr/11650001VB/item?tp=137380&amp;utm_campaign=blogger_kr&amp;utm_source=raniblog&amp;utm_medium=affiliation&amp;utm_content=2019Jun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CE0BF-EC50-44D9-B216-B00C26466E01}"/>
              </a:ext>
            </a:extLst>
          </p:cNvPr>
          <p:cNvSpPr txBox="1"/>
          <p:nvPr/>
        </p:nvSpPr>
        <p:spPr>
          <a:xfrm>
            <a:off x="6205477" y="1643913"/>
            <a:ext cx="5139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https://smartstore.naver.com/newcoregn282/products/5109118907?NaPm=ct%3Dkgcm55zk%7Cci%3D05690eeb027fb59150b7b13c119f4765e9d9429f%7Ctr%3Dslsl%7Csn%3D1915678%7Chk%3Dfe8dece9636714d0fddb16c98027bfa8d7927b85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64847EC-EB3F-4597-8310-3E44D479D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10" y="1902329"/>
            <a:ext cx="1012024" cy="120711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C5597A9-7D22-4E66-9B4E-5CE5AD253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372" y="3569507"/>
            <a:ext cx="877900" cy="98763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2ECEC2D-096A-4C92-8ECE-2F8AE066E2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8438" y="1880482"/>
            <a:ext cx="1072989" cy="309703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5E77A62-6316-4A08-9128-1533248F59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3531" y="2095696"/>
            <a:ext cx="1097375" cy="1841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37E85-8E57-44A8-A649-DBFF8082A7B6}"/>
              </a:ext>
            </a:extLst>
          </p:cNvPr>
          <p:cNvSpPr txBox="1"/>
          <p:nvPr/>
        </p:nvSpPr>
        <p:spPr>
          <a:xfrm>
            <a:off x="5762927" y="482825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보기만해도 시원해지는 패션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 err="1"/>
              <a:t>블루톤과</a:t>
            </a:r>
            <a:r>
              <a:rPr lang="ko-KR" altLang="en-US" dirty="0"/>
              <a:t> 실버의 조화로 시원해 보이도록 한다</a:t>
            </a:r>
            <a:r>
              <a:rPr lang="en-US" altLang="ko-KR" dirty="0"/>
              <a:t>. </a:t>
            </a:r>
            <a:r>
              <a:rPr lang="ko-KR" altLang="en-US" dirty="0" err="1"/>
              <a:t>나시와</a:t>
            </a:r>
            <a:r>
              <a:rPr lang="ko-KR" altLang="en-US" dirty="0"/>
              <a:t> 긴 </a:t>
            </a:r>
            <a:r>
              <a:rPr lang="ko-KR" altLang="en-US" dirty="0" err="1"/>
              <a:t>슬랙스를</a:t>
            </a:r>
            <a:r>
              <a:rPr lang="ko-KR" altLang="en-US" dirty="0"/>
              <a:t> 같이 코디하여서 도시미를 </a:t>
            </a:r>
            <a:r>
              <a:rPr lang="ko-KR" altLang="en-US" dirty="0" err="1"/>
              <a:t>돋보이게한다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145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7309DE-3114-4894-BF0F-F772DBC11376}"/>
              </a:ext>
            </a:extLst>
          </p:cNvPr>
          <p:cNvSpPr txBox="1"/>
          <p:nvPr/>
        </p:nvSpPr>
        <p:spPr>
          <a:xfrm>
            <a:off x="6267762" y="1513305"/>
            <a:ext cx="7524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A2477-42FC-4DA7-892D-9CBC20666775}"/>
              </a:ext>
            </a:extLst>
          </p:cNvPr>
          <p:cNvSpPr txBox="1"/>
          <p:nvPr/>
        </p:nvSpPr>
        <p:spPr>
          <a:xfrm>
            <a:off x="6900334" y="1575206"/>
            <a:ext cx="4954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https://smartstore.naver.com/roughndetail/products/2923374681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4A121-0361-4D39-BC86-C6997E5BFA10}"/>
              </a:ext>
            </a:extLst>
          </p:cNvPr>
          <p:cNvSpPr txBox="1"/>
          <p:nvPr/>
        </p:nvSpPr>
        <p:spPr>
          <a:xfrm>
            <a:off x="6900334" y="2370499"/>
            <a:ext cx="5411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https://smartstore.naver.com/roughndetail/products/2916689330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B51D9-187B-4A97-A2E9-E8DF7C9FDABA}"/>
              </a:ext>
            </a:extLst>
          </p:cNvPr>
          <p:cNvSpPr txBox="1"/>
          <p:nvPr/>
        </p:nvSpPr>
        <p:spPr>
          <a:xfrm>
            <a:off x="6900334" y="3173008"/>
            <a:ext cx="5411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https://smartstore.naver.com/roughndetail/products/2915593140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0EF84-6713-4F90-B2BC-82A5F2485368}"/>
              </a:ext>
            </a:extLst>
          </p:cNvPr>
          <p:cNvSpPr txBox="1"/>
          <p:nvPr/>
        </p:nvSpPr>
        <p:spPr>
          <a:xfrm>
            <a:off x="6900334" y="4032776"/>
            <a:ext cx="39454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https://codibook.net/item/7852873?utm_source=naverpost&amp;utm_medium=week_best_0521_text_link&amp;utm_campaign=naverpost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46924B8-AF2D-4405-BB34-558E81068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16" y="895515"/>
            <a:ext cx="2109399" cy="22191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B0E7478-45D2-4D64-A030-DC5C0393A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40" y="3174558"/>
            <a:ext cx="2194750" cy="17862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13B6F60-7546-4515-B256-92F967AB0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3019" y="3429000"/>
            <a:ext cx="1457070" cy="159729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523D994-9455-4893-A34D-CDEE30163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4867" y="702689"/>
            <a:ext cx="1542422" cy="2389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877079-EE92-40B3-8B9C-3864715CEA1B}"/>
              </a:ext>
            </a:extLst>
          </p:cNvPr>
          <p:cNvSpPr txBox="1"/>
          <p:nvPr/>
        </p:nvSpPr>
        <p:spPr>
          <a:xfrm>
            <a:off x="5762927" y="482825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모두에게 주목 받을 해안가 패션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흰색과 청바지의 조화로 자연스러우면서도 청순한 느낌을 연출한다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5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5F50C0-2F83-427A-B857-B8D3C1E4FA55}"/>
              </a:ext>
            </a:extLst>
          </p:cNvPr>
          <p:cNvSpPr txBox="1"/>
          <p:nvPr/>
        </p:nvSpPr>
        <p:spPr>
          <a:xfrm>
            <a:off x="6202158" y="412666"/>
            <a:ext cx="1117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아우터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가방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993EA-DF37-4CB6-9646-7544D9A26A9B}"/>
              </a:ext>
            </a:extLst>
          </p:cNvPr>
          <p:cNvSpPr txBox="1"/>
          <p:nvPr/>
        </p:nvSpPr>
        <p:spPr>
          <a:xfrm>
            <a:off x="7060883" y="334008"/>
            <a:ext cx="4954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2"/>
              </a:rPr>
              <a:t>https://www.brandi.co.kr/products/12332071?pid=MO_Contents2&amp;c=revesible_paddinghttps%3A%2F%2Fwww.brandi.co.kr%2Fproducts%2F12332071post_1211&amp;is_retargeting=true&amp;af_force_deeplink=true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E2DD8-165D-416B-99CE-56680F439B1A}"/>
              </a:ext>
            </a:extLst>
          </p:cNvPr>
          <p:cNvSpPr txBox="1"/>
          <p:nvPr/>
        </p:nvSpPr>
        <p:spPr>
          <a:xfrm>
            <a:off x="7060883" y="2880809"/>
            <a:ext cx="4421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https://www.brandi.co.kr/products/11831943?pid=MO_Contents2&amp;c=revesible_padding%20https%3A%2F%2Fwww.brandi.co.kr%2Fproducts%2F11831943post_1211&amp;is_retargeting=true&amp;af_force_deeplink=true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0F0F6-B491-4B7C-BC16-60CBE331A308}"/>
              </a:ext>
            </a:extLst>
          </p:cNvPr>
          <p:cNvSpPr txBox="1"/>
          <p:nvPr/>
        </p:nvSpPr>
        <p:spPr>
          <a:xfrm>
            <a:off x="7060882" y="3640284"/>
            <a:ext cx="467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https://www.brandi.co.kr/products/11896841?pid=MO_Contents2&amp;c=revesible_paddinghttps%3A%2F%2Fwww.brandi.co.kr%2Fproducts%2F11896841post_1211&amp;is_retargeting=true&amp;af_force_deeplink=true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CFEFA-7409-49A0-9BFF-92CA400A84F0}"/>
              </a:ext>
            </a:extLst>
          </p:cNvPr>
          <p:cNvSpPr txBox="1"/>
          <p:nvPr/>
        </p:nvSpPr>
        <p:spPr>
          <a:xfrm>
            <a:off x="7060882" y="2121334"/>
            <a:ext cx="46788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5"/>
              </a:rPr>
              <a:t>https://www.brandi.co.kr/products/11899218?pid=MO_Contents2&amp;c=revesible_paddinghttps%3A%2F%2Fwww.brandi.co.kr%2Fproducts%2F11899218post_1211&amp;is_retargeting=true&amp;af_force_deeplink=true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DDF03-D02D-4F8A-8774-5B6D3C2A28D2}"/>
              </a:ext>
            </a:extLst>
          </p:cNvPr>
          <p:cNvSpPr txBox="1"/>
          <p:nvPr/>
        </p:nvSpPr>
        <p:spPr>
          <a:xfrm>
            <a:off x="7060882" y="1188447"/>
            <a:ext cx="4827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6"/>
              </a:rPr>
              <a:t>https://www.brandi.co.kr/products/12188155?pid=MO_Contents2&amp;c=revesible_paddinghttps%3A%2F%2Fwww.brandi.co.kr%2Fproducts%2F12188155post_1211&amp;is_retargeting=true&amp;af_force_deeplink=true</a:t>
            </a: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88B6B8-276B-4326-9B49-021E3079C46A}"/>
              </a:ext>
            </a:extLst>
          </p:cNvPr>
          <p:cNvGrpSpPr/>
          <p:nvPr/>
        </p:nvGrpSpPr>
        <p:grpSpPr>
          <a:xfrm>
            <a:off x="452285" y="334008"/>
            <a:ext cx="4721997" cy="6290934"/>
            <a:chOff x="452285" y="334008"/>
            <a:chExt cx="4721997" cy="629093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B32F574-855C-41D2-A764-06D838AE5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5013" y="334008"/>
              <a:ext cx="3944454" cy="387739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76647CF-1789-4643-87A1-3858D080C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44223" y="967703"/>
              <a:ext cx="2530059" cy="299949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7EDD2AD-0F83-4B09-B8CB-723BB52D3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66154" y="2729260"/>
              <a:ext cx="2286198" cy="389568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A99971-AAB3-46BA-B542-B1606373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2285" y="3281911"/>
              <a:ext cx="1347333" cy="17558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1D9F92E-60E6-4591-A515-AF25E2483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02751" y="4565343"/>
              <a:ext cx="1237595" cy="176799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540BDF-AF27-442E-A19E-1E07C261539E}"/>
              </a:ext>
            </a:extLst>
          </p:cNvPr>
          <p:cNvSpPr txBox="1"/>
          <p:nvPr/>
        </p:nvSpPr>
        <p:spPr>
          <a:xfrm>
            <a:off x="5762927" y="4828255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</a:t>
            </a:r>
            <a:r>
              <a:rPr lang="ko-KR" altLang="en-US" dirty="0"/>
              <a:t> </a:t>
            </a:r>
            <a:r>
              <a:rPr lang="en-US" altLang="ko-KR" dirty="0"/>
              <a:t>you want to build a snowman~⛄</a:t>
            </a:r>
          </a:p>
          <a:p>
            <a:endParaRPr lang="en-US" altLang="ko-KR" dirty="0"/>
          </a:p>
          <a:p>
            <a:r>
              <a:rPr lang="ko-KR" altLang="en-US" dirty="0" err="1"/>
              <a:t>리버시블</a:t>
            </a:r>
            <a:r>
              <a:rPr lang="ko-KR" altLang="en-US" dirty="0"/>
              <a:t> 패딩으로 눈사람 같은 귀여운 코디 완성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7F9952-32DF-4CE9-88BF-73DB123052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3595" y="283191"/>
            <a:ext cx="4724809" cy="62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17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19271</TotalTime>
  <Words>15757</Words>
  <Application>Microsoft Office PowerPoint</Application>
  <PresentationFormat>와이드스크린</PresentationFormat>
  <Paragraphs>1473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7" baseType="lpstr">
      <vt:lpstr>Neue-Helvetica</vt:lpstr>
      <vt:lpstr>yg740</vt:lpstr>
      <vt:lpstr>맑은 고딕</vt:lpstr>
      <vt:lpstr>Arial</vt:lpstr>
      <vt:lpstr>Sylfaen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 다현</dc:creator>
  <cp:lastModifiedBy>류 다현</cp:lastModifiedBy>
  <cp:revision>257</cp:revision>
  <dcterms:created xsi:type="dcterms:W3CDTF">2020-10-16T17:13:36Z</dcterms:created>
  <dcterms:modified xsi:type="dcterms:W3CDTF">2020-11-10T09:00:39Z</dcterms:modified>
</cp:coreProperties>
</file>